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5" r:id="rId3"/>
    <p:sldId id="276" r:id="rId4"/>
    <p:sldId id="27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审核购标资料：（招标人身份）前提是有人递交了审核资料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项目管理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找到项目，找到有人报名的标段，点击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进入标段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07515"/>
            <a:ext cx="9333865" cy="450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审核购标资料：前提是有人递交了审核资料。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审核报名情况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或者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仅用于查看。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" y="1544955"/>
            <a:ext cx="10239375" cy="478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审核购标资料：前提是有人递交了审核资料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、下载并查看报名文件，点击确认，根据实际情况来确认报名人是否合格及填写审核意见。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544955"/>
            <a:ext cx="8861425" cy="392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QYZC</cp:lastModifiedBy>
  <cp:revision>113</cp:revision>
  <dcterms:created xsi:type="dcterms:W3CDTF">2021-06-02T09:58:00Z</dcterms:created>
  <dcterms:modified xsi:type="dcterms:W3CDTF">2022-02-28T07:42:27Z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