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82" r:id="rId3"/>
    <p:sldId id="287" r:id="rId4"/>
    <p:sldId id="288" r:id="rId5"/>
    <p:sldId id="289" r:id="rId6"/>
    <p:sldId id="29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递交投标保证金：前提是报名成功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网上投标环节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，在递交投标文件之前我们需要先递交投标保证金。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01102" y="1866335"/>
            <a:ext cx="369278" cy="298939"/>
          </a:xfrm>
          <a:prstGeom prst="rect">
            <a:avLst/>
          </a:prstGeom>
          <a:noFill/>
          <a:ln w="38100">
            <a:solidFill>
              <a:srgbClr val="FC41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08374" y="2165275"/>
            <a:ext cx="447924" cy="235026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9507855" cy="4064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递交投标保证金：前提是报名成功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点击递交投标保证金，选择缴纳形式；如果是线下的则需要提供汇款单，有代理方审核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60437" y="4386492"/>
            <a:ext cx="760491" cy="525100"/>
          </a:xfrm>
          <a:prstGeom prst="rect">
            <a:avLst/>
          </a:prstGeom>
          <a:noFill/>
          <a:ln w="38100">
            <a:solidFill>
              <a:srgbClr val="FC41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8836660" cy="4215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递交投标保证金：前提是报名成功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、进入递交投标保证金界面（以非招标项目为例），录入正确的汇款账号名称、汇款开户行名称、汇款账号，点击保存。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33465" y="2215661"/>
            <a:ext cx="2731968" cy="613373"/>
          </a:xfrm>
          <a:prstGeom prst="rect">
            <a:avLst/>
          </a:prstGeom>
          <a:noFill/>
          <a:ln w="38100">
            <a:solidFill>
              <a:srgbClr val="FC41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2103755"/>
            <a:ext cx="9352280" cy="3999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系统介绍</a:t>
            </a:r>
            <a:r>
              <a:rPr kumimoji="1"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-</a:t>
            </a:r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保证金确认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、通过收款信息，使用手机网银或者到银行柜台向收款账号转需要缴纳的保证金。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9235" y="1778635"/>
            <a:ext cx="2755900" cy="447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830" y="1967865"/>
            <a:ext cx="6469380" cy="2224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系统介绍</a:t>
            </a:r>
            <a:r>
              <a:rPr kumimoji="1"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-</a:t>
            </a:r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保证金确认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、已经打款（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15-30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分钟）以后，在系统的递交保证金中点击根据缴纳信息来查询来款记录，找到来款记录进行绑定。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2236470"/>
            <a:ext cx="4547235" cy="3168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7070" y="2236470"/>
            <a:ext cx="5006975" cy="316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</Words>
  <Application>WPS 演示</Application>
  <PresentationFormat>宽屏</PresentationFormat>
  <Paragraphs>20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121</cp:revision>
  <dcterms:created xsi:type="dcterms:W3CDTF">2021-06-02T09:58:00Z</dcterms:created>
  <dcterms:modified xsi:type="dcterms:W3CDTF">2022-01-11T03:55:58Z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