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286" r:id="rId3"/>
    <p:sldId id="28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澄清回复。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投标人在评标环节，查看评标问题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730" y="1806575"/>
            <a:ext cx="10308590" cy="446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澄清回复。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评标澄清问题回复，提交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4565" y="1642745"/>
            <a:ext cx="10054590" cy="452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035,&quot;width&quot;:2139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WPS 演示</Application>
  <PresentationFormat>宽屏</PresentationFormat>
  <Paragraphs>8</Paragraphs>
  <Slides>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148</cp:revision>
  <dcterms:created xsi:type="dcterms:W3CDTF">2021-06-02T09:58:00Z</dcterms:created>
  <dcterms:modified xsi:type="dcterms:W3CDTF">2022-01-18T07:22:24Z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