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387" r:id="rId3"/>
    <p:sldId id="394" r:id="rId4"/>
    <p:sldId id="395" r:id="rId5"/>
    <p:sldId id="392" r:id="rId6"/>
    <p:sldId id="393" r:id="rId7"/>
    <p:sldId id="398" r:id="rId8"/>
    <p:sldId id="399" r:id="rId9"/>
    <p:sldId id="40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我的项目：进入项目。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1688465"/>
            <a:ext cx="947928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我的项目：进入项目。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1688465"/>
            <a:ext cx="947928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点击查看异议。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22425"/>
            <a:ext cx="9853295" cy="469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选择项目，根据自己的异议来提。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1629410"/>
            <a:ext cx="9794240" cy="417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代理方可以通过</a:t>
            </a:r>
            <a:r>
              <a:rPr kumimoji="1"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异议管理</a:t>
            </a:r>
            <a:r>
              <a:rPr kumimoji="1"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来查看异议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1621155"/>
            <a:ext cx="9709150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先查看，查看以后签收。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619250"/>
            <a:ext cx="10270490" cy="464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对</a:t>
            </a:r>
            <a:r>
              <a:rPr kumimoji="1"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</a:t>
            </a:r>
            <a:r>
              <a:rPr kumimoji="1"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进行答疑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1618615"/>
            <a:ext cx="9796145" cy="452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异议：前提是已经参与了项目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答疑以后发布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" y="1722120"/>
            <a:ext cx="9826625" cy="458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WPS 演示</Application>
  <PresentationFormat>宽屏</PresentationFormat>
  <Paragraphs>32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111</cp:revision>
  <dcterms:created xsi:type="dcterms:W3CDTF">2021-06-02T09:58:00Z</dcterms:created>
  <dcterms:modified xsi:type="dcterms:W3CDTF">2022-01-11T10:34:21Z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