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370" r:id="rId3"/>
    <p:sldId id="382" r:id="rId4"/>
    <p:sldId id="383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支付平台使用费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</a:t>
            </a:r>
            <a:r>
              <a:rPr kumimoji="1"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支付平台使用费：投标环节，点击</a:t>
            </a:r>
            <a:r>
              <a:rPr kumimoji="1"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“</a:t>
            </a:r>
            <a:r>
              <a:rPr kumimoji="1"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支付平台使用费</a:t>
            </a:r>
            <a:r>
              <a:rPr kumimoji="1"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565" y="1734185"/>
            <a:ext cx="9632950" cy="441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支付平台使用费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维护并</a:t>
            </a:r>
            <a:r>
              <a:rPr kumimoji="1" lang="zh-CN" sz="16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确认发票信息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731645"/>
            <a:ext cx="9696450" cy="4501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支付平台使用费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</a:t>
            </a:r>
            <a:r>
              <a:rPr kumimoji="1" 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填写邮箱并支付，扫码支付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565" y="1678305"/>
            <a:ext cx="9809480" cy="4501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</Words>
  <Application>WPS 演示</Application>
  <PresentationFormat>宽屏</PresentationFormat>
  <Paragraphs>12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微软雅黑 Light</vt:lpstr>
      <vt:lpstr>Source Han Sans CN Medium</vt:lpstr>
      <vt:lpstr>Yu Gothic UI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102</cp:revision>
  <dcterms:created xsi:type="dcterms:W3CDTF">2021-06-02T09:58:00Z</dcterms:created>
  <dcterms:modified xsi:type="dcterms:W3CDTF">2022-01-11T06:41:14Z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