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75" r:id="rId3"/>
    <p:sldId id="409" r:id="rId4"/>
    <p:sldId id="41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递交购标资料：前提是投标人选择参与项目需要报名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、在我的项目中找到正在参与的项目，点击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进入项目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05915"/>
            <a:ext cx="9714865" cy="435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递交购标资料：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前提是投标人选择参与项目需要报名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、在我的项目中找到正在参与的项目，点击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进入项目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，点击递交报名资料。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38935"/>
            <a:ext cx="9810115" cy="434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递交购标资料：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前提是投标人选择参与项目需要报名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、根据招标人的要求整理资料做成文件上传，提交审核。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0" y="1498600"/>
            <a:ext cx="9646285" cy="471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WPS 演示</Application>
  <PresentationFormat>宽屏</PresentationFormat>
  <Paragraphs>14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108</cp:revision>
  <dcterms:created xsi:type="dcterms:W3CDTF">2021-06-02T09:58:00Z</dcterms:created>
  <dcterms:modified xsi:type="dcterms:W3CDTF">2022-01-07T06:16:31Z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