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75" r:id="rId3"/>
    <p:sldId id="278" r:id="rId4"/>
    <p:sldId id="279" r:id="rId5"/>
    <p:sldId id="280" r:id="rId6"/>
    <p:sldId id="28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、到开标时间，找到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我的项目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进入项目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195" y="1626235"/>
            <a:ext cx="9832340" cy="450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到开标环节，点击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进入开标会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160" y="1695450"/>
            <a:ext cx="10501630" cy="450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、签到：填写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签到人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手机号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保存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789430"/>
            <a:ext cx="9520555" cy="451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、等代理公司下达解密命令以后，双击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“TBJ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解密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，确认报价无误，下一步。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544955"/>
            <a:ext cx="8992235" cy="460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5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等代理公司生产开标一览表后，投标人可以签章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68780"/>
            <a:ext cx="9314180" cy="444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117</cp:revision>
  <dcterms:created xsi:type="dcterms:W3CDTF">2021-06-02T09:58:00Z</dcterms:created>
  <dcterms:modified xsi:type="dcterms:W3CDTF">2022-01-12T06:05:54Z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