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370" r:id="rId3"/>
    <p:sldId id="371" r:id="rId4"/>
    <p:sldId id="372" r:id="rId5"/>
    <p:sldId id="373" r:id="rId6"/>
    <p:sldId id="374" r:id="rId7"/>
    <p:sldId id="376" r:id="rId8"/>
    <p:sldId id="377" r:id="rId9"/>
    <p:sldId id="2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GIF"/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投标文件制作：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打开投标文件编制工具，新建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找到招标文件，打开。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735820" cy="409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打开以后查看项目信息和招标文件。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10227945" cy="496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编制投标文件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导入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00200"/>
            <a:ext cx="10113645" cy="423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编辑完成后填入身份信息。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865" y="1498600"/>
            <a:ext cx="9449435" cy="4534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签章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563100" cy="431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签章完成后生成投标文件，签名。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25068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标书签名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生成标书。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544955"/>
            <a:ext cx="9331960" cy="453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82" y="0"/>
            <a:ext cx="12196482" cy="6882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9429" y="2514795"/>
            <a:ext cx="46567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6600" dirty="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Thank You</a:t>
            </a:r>
            <a:r>
              <a:rPr lang="zh-CN" altLang="en-GB" sz="6600" dirty="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！</a:t>
            </a:r>
            <a:endParaRPr lang="zh-CN" altLang="en-US" sz="6600" dirty="0">
              <a:solidFill>
                <a:schemeClr val="bg1"/>
              </a:solidFill>
              <a:latin typeface="Source Han Sans CN Medium" panose="020B0500000000000000" pitchFamily="34" charset="-128"/>
              <a:ea typeface="Source Han Sans CN Medium" panose="020B05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967" y="3622791"/>
            <a:ext cx="2327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spc="10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kumimoji="1" lang="zh-CN" altLang="en-US" sz="3200" spc="10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523630" y="5408845"/>
            <a:ext cx="190500" cy="977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854" y="1124315"/>
            <a:ext cx="5624054" cy="46946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28987" t="27772" r="30240" b="28766"/>
          <a:stretch>
            <a:fillRect/>
          </a:stretch>
        </p:blipFill>
        <p:spPr>
          <a:xfrm>
            <a:off x="1060967" y="1493287"/>
            <a:ext cx="1046864" cy="6276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WPS 演示</Application>
  <PresentationFormat>宽屏</PresentationFormat>
  <Paragraphs>32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微软雅黑 Light</vt:lpstr>
      <vt:lpstr>Source Han Sans CN Medium</vt:lpstr>
      <vt:lpstr>Yu Gothic UI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100</cp:revision>
  <dcterms:created xsi:type="dcterms:W3CDTF">2021-06-02T09:58:00Z</dcterms:created>
  <dcterms:modified xsi:type="dcterms:W3CDTF">2022-01-11T04:00:19Z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