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9"/>
  </p:notesMasterIdLst>
  <p:sldIdLst>
    <p:sldId id="275" r:id="rId3"/>
    <p:sldId id="405" r:id="rId4"/>
    <p:sldId id="406" r:id="rId5"/>
    <p:sldId id="407" r:id="rId6"/>
    <p:sldId id="408" r:id="rId7"/>
    <p:sldId id="40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查看公告并参与项目：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、登陆系统：网址：http://abc.e-qyzc.com/uaa/login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000885"/>
            <a:ext cx="9120505" cy="392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查看公告并参与项目：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、登陆后选择工作台，点击我要投标。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05915"/>
            <a:ext cx="9491980" cy="432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查看公告并参与项目：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、系统跳转到投标中心，工作台，须按照项目，点击更多。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295" y="1544955"/>
            <a:ext cx="10137775" cy="4731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查看公告并参与项目：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4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、可以通过高级筛选输入要参加的项目信息，也可以翻页来选找项目，找到以后点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查看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9568180" cy="4761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查看公告并参与项目：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5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、点击参与项目，勾选标段信息，选择项目组成员，确认。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10021570" cy="466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查看公告并参与项目：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6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、报名成功以后可以在我的项目里面查看我所有报过名的项目，进入项目查看项目信息。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544955"/>
            <a:ext cx="9488170" cy="455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</Words>
  <Application>WPS 演示</Application>
  <PresentationFormat>宽屏</PresentationFormat>
  <Paragraphs>24</Paragraphs>
  <Slides>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106</cp:revision>
  <dcterms:created xsi:type="dcterms:W3CDTF">2021-06-02T09:58:00Z</dcterms:created>
  <dcterms:modified xsi:type="dcterms:W3CDTF">2022-01-06T10:27:34Z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