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75" r:id="rId3"/>
    <p:sldId id="278" r:id="rId4"/>
    <p:sldId id="279" r:id="rId5"/>
    <p:sldId id="280" r:id="rId6"/>
    <p:sldId id="28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73" userDrawn="1">
          <p15:clr>
            <a:srgbClr val="A4A3A4"/>
          </p15:clr>
        </p15:guide>
        <p15:guide id="2" orient="horz" pos="9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购买和下载招标文件：前提是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递交报名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资料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为合格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查看报名资料是否合格，我的项目，找到提交了报名材料的标段，进入项目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" y="1572895"/>
            <a:ext cx="9902825" cy="463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购买和下载招标文件：前提是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递交报名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资料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为合格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查看报名资料是否合格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521460"/>
            <a:ext cx="10201275" cy="474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购买和下载招标文件：前提是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递交报名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资料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为合格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购买招标文件，确认发票信息，输入邮箱后点击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，扫码支付。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120" y="1785620"/>
            <a:ext cx="100869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8928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购买和下载招标文件：前提是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递交报名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资料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为合格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支付成功后点击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下载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245" y="1562100"/>
            <a:ext cx="10149205" cy="505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购买和下载招标文件：前提是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“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递交报名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资料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为合格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如果有补遗和变更，则点击查看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581150"/>
            <a:ext cx="10051415" cy="434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f17bb116-26ca-4fd8-92a4-e8276cbe91ec"/>
  <p:tag name="COMMONDATA" val="eyJoZGlkIjoiNDBmNzRmY2Q1MmRiMDc0ZTcyOTA2ODM0ZTQ5NzEzY2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Jyyyyyyy</cp:lastModifiedBy>
  <cp:revision>121</cp:revision>
  <dcterms:created xsi:type="dcterms:W3CDTF">2021-06-02T09:58:00Z</dcterms:created>
  <dcterms:modified xsi:type="dcterms:W3CDTF">2022-12-27T08:58:42Z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2052-11.1.0.12980</vt:lpwstr>
  </property>
</Properties>
</file>