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"/>
  </p:notesMasterIdLst>
  <p:sldIdLst>
    <p:sldId id="370" r:id="rId3"/>
    <p:sldId id="384" r:id="rId4"/>
    <p:sldId id="385" r:id="rId5"/>
    <p:sldId id="386" r:id="rId6"/>
    <p:sldId id="387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D50"/>
    <a:srgbClr val="062D50"/>
    <a:srgbClr val="F92E55"/>
    <a:srgbClr val="10C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9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120" y="126"/>
      </p:cViewPr>
      <p:guideLst>
        <p:guide pos="473"/>
        <p:guide orient="horz" pos="9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915F8-3CF3-684A-95B5-A36401E8B99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emf"/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sp>
        <p:nvSpPr>
          <p:cNvPr id="1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396389" y="3450779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963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396389" y="3429000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610817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递交投标文件：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5517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</a:t>
            </a:r>
            <a:r>
              <a:rPr kumimoji="1" 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递交投标文件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5510" y="1544955"/>
            <a:ext cx="9266555" cy="4407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递交投标文件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填写邮箱，上传投标文件，确认。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4565" y="1627505"/>
            <a:ext cx="9261475" cy="448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递交投标文件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</a:t>
            </a:r>
            <a:r>
              <a:rPr kumimoji="1" 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打印回执单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1623695"/>
            <a:ext cx="9804400" cy="4542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递交投标文件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4.</a:t>
            </a:r>
            <a:r>
              <a:rPr kumimoji="1" 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下载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4565" y="1701800"/>
            <a:ext cx="9689465" cy="4510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递交投标文件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5.</a:t>
            </a:r>
            <a:r>
              <a:rPr kumimoji="1" 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查看文件递交状态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9310" y="1635125"/>
            <a:ext cx="9364980" cy="4518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</Words>
  <Application>WPS 演示</Application>
  <PresentationFormat>宽屏</PresentationFormat>
  <Paragraphs>20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微软雅黑 Light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书山与勤作伴</cp:lastModifiedBy>
  <cp:revision>105</cp:revision>
  <dcterms:created xsi:type="dcterms:W3CDTF">2021-06-02T09:58:00Z</dcterms:created>
  <dcterms:modified xsi:type="dcterms:W3CDTF">2022-01-11T07:00:08Z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884C0F61C36D4368981A7079157E23FD</vt:lpwstr>
  </property>
  <property fmtid="{D5CDD505-2E9C-101B-9397-08002B2CF9AE}" pid="3" name="KSOProductBuildVer">
    <vt:lpwstr>2052-11.1.0.11115</vt:lpwstr>
  </property>
</Properties>
</file>