
<file path=[Content_Types].xml><?xml version="1.0" encoding="utf-8"?>
<Types xmlns="http://schemas.openxmlformats.org/package/2006/content-types">
  <Default Extension="jpeg" ContentType="image/jpeg"/>
  <Default Extension="JPG" ContentType="image/.jpg"/>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5"/>
  </p:notesMasterIdLst>
  <p:sldIdLst>
    <p:sldId id="275" r:id="rId3"/>
    <p:sldId id="403"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72D50"/>
    <a:srgbClr val="062D50"/>
    <a:srgbClr val="F92E55"/>
    <a:srgbClr val="10CE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29"/>
    <p:restoredTop sz="94729"/>
  </p:normalViewPr>
  <p:slideViewPr>
    <p:cSldViewPr snapToGrid="0" snapToObjects="1">
      <p:cViewPr varScale="1">
        <p:scale>
          <a:sx n="109" d="100"/>
          <a:sy n="109" d="100"/>
        </p:scale>
        <p:origin x="120" y="126"/>
      </p:cViewPr>
      <p:guideLst>
        <p:guide pos="473"/>
        <p:guide orient="horz" pos="973"/>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7" Type="http://schemas.openxmlformats.org/officeDocument/2006/relationships/viewProps" Target="viewProps.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D915F8-3CF3-684A-95B5-A36401E8B99E}"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06AB45-E43A-6B43-A86A-4079ED43B945}"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emf"/><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2.emf"/><Relationship Id="rId3" Type="http://schemas.openxmlformats.org/officeDocument/2006/relationships/image" Target="../media/image3.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image" Target="../media/image3.emf"/><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节点页1">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stretch>
            <a:fillRect/>
          </a:stretch>
        </p:blipFill>
        <p:spPr>
          <a:xfrm>
            <a:off x="-4482" y="0"/>
            <a:ext cx="12196482" cy="6858000"/>
          </a:xfrm>
          <a:prstGeom prst="rect">
            <a:avLst/>
          </a:prstGeom>
        </p:spPr>
      </p:pic>
      <p:pic>
        <p:nvPicPr>
          <p:cNvPr id="12" name="图片 11"/>
          <p:cNvPicPr>
            <a:picLocks noChangeAspect="1"/>
          </p:cNvPicPr>
          <p:nvPr userDrawn="1"/>
        </p:nvPicPr>
        <p:blipFill>
          <a:blip r:embed="rId3"/>
          <a:stretch>
            <a:fillRect/>
          </a:stretch>
        </p:blipFill>
        <p:spPr>
          <a:xfrm>
            <a:off x="4532685" y="1891244"/>
            <a:ext cx="2053230" cy="410646"/>
          </a:xfrm>
          <a:prstGeom prst="rect">
            <a:avLst/>
          </a:prstGeom>
        </p:spPr>
      </p:pic>
      <p:pic>
        <p:nvPicPr>
          <p:cNvPr id="13" name="图片 12"/>
          <p:cNvPicPr>
            <a:picLocks noChangeAspect="1"/>
          </p:cNvPicPr>
          <p:nvPr userDrawn="1"/>
        </p:nvPicPr>
        <p:blipFill>
          <a:blip r:embed="rId4"/>
          <a:stretch>
            <a:fillRect/>
          </a:stretch>
        </p:blipFill>
        <p:spPr>
          <a:xfrm>
            <a:off x="10947057" y="241814"/>
            <a:ext cx="711200" cy="393700"/>
          </a:xfrm>
          <a:prstGeom prst="rect">
            <a:avLst/>
          </a:prstGeom>
        </p:spPr>
      </p:pic>
      <p:sp>
        <p:nvSpPr>
          <p:cNvPr id="15" name="文本占位符 6"/>
          <p:cNvSpPr>
            <a:spLocks noGrp="1"/>
          </p:cNvSpPr>
          <p:nvPr>
            <p:ph type="body" sz="quarter" idx="10" hasCustomPrompt="1"/>
          </p:nvPr>
        </p:nvSpPr>
        <p:spPr>
          <a:xfrm>
            <a:off x="4396389" y="2669776"/>
            <a:ext cx="6436368" cy="492443"/>
          </a:xfrm>
          <a:prstGeom prst="rect">
            <a:avLst/>
          </a:prstGeom>
        </p:spPr>
        <p:txBody>
          <a:bodyPr>
            <a:noAutofit/>
          </a:bodyPr>
          <a:lstStyle>
            <a:lvl1pPr algn="l">
              <a:buNone/>
              <a:defRPr lang="zh-CN" altLang="en-US" sz="4000" kern="1200" dirty="0">
                <a:solidFill>
                  <a:schemeClr val="bg1"/>
                </a:solidFill>
                <a:latin typeface="微软雅黑" panose="020B0503020204020204" pitchFamily="34" charset="-122"/>
                <a:ea typeface="微软雅黑" panose="020B0503020204020204" pitchFamily="34" charset="-122"/>
                <a:cs typeface="+mn-cs"/>
              </a:defRPr>
            </a:lvl1pPr>
          </a:lstStyle>
          <a:p>
            <a:pPr lvl="0"/>
            <a:r>
              <a:rPr kumimoji="1" lang="zh-CN" altLang="en-US" dirty="0"/>
              <a:t>单击此处添加标题</a:t>
            </a:r>
            <a:endParaRPr kumimoji="1" lang="zh-CN" altLang="en-US" dirty="0"/>
          </a:p>
        </p:txBody>
      </p:sp>
      <p:sp>
        <p:nvSpPr>
          <p:cNvPr id="16" name="文本占位符 6"/>
          <p:cNvSpPr>
            <a:spLocks noGrp="1"/>
          </p:cNvSpPr>
          <p:nvPr>
            <p:ph type="body" sz="quarter" idx="11" hasCustomPrompt="1"/>
          </p:nvPr>
        </p:nvSpPr>
        <p:spPr>
          <a:xfrm>
            <a:off x="4396389" y="3450779"/>
            <a:ext cx="6436368" cy="492443"/>
          </a:xfrm>
          <a:prstGeom prst="rect">
            <a:avLst/>
          </a:prstGeom>
        </p:spPr>
        <p:txBody>
          <a:bodyPr>
            <a:noAutofit/>
          </a:bodyPr>
          <a:lstStyle>
            <a:lvl1pPr marL="0" marR="0" indent="0" algn="l" defTabSz="914400" rtl="0" eaLnBrk="1" fontAlgn="auto" latinLnBrk="0" hangingPunct="1">
              <a:lnSpc>
                <a:spcPct val="90000"/>
              </a:lnSpc>
              <a:spcBef>
                <a:spcPct val="0"/>
              </a:spcBef>
              <a:spcAft>
                <a:spcPts val="0"/>
              </a:spcAft>
              <a:buClrTx/>
              <a:buSzTx/>
              <a:buFont typeface="Arial" panose="020B0604020202020204" pitchFamily="34" charset="0"/>
              <a:buNone/>
              <a:defRPr lang="zh-CN" altLang="en-US" sz="2400" kern="1200" dirty="0">
                <a:solidFill>
                  <a:srgbClr val="062D50"/>
                </a:solidFill>
                <a:latin typeface="微软雅黑" panose="020B0503020204020204" pitchFamily="34" charset="-122"/>
                <a:ea typeface="微软雅黑" panose="020B0503020204020204" pitchFamily="34" charset="-122"/>
                <a:cs typeface="+mj-cs"/>
              </a:defRPr>
            </a:lvl1pPr>
          </a:lstStyle>
          <a:p>
            <a:r>
              <a:rPr lang="zh-CN" altLang="en-US" sz="2400" dirty="0">
                <a:solidFill>
                  <a:srgbClr val="10CEC9"/>
                </a:solidFill>
                <a:latin typeface="微软雅黑" panose="020B0503020204020204" pitchFamily="34" charset="-122"/>
                <a:ea typeface="微软雅黑" panose="020B0503020204020204" pitchFamily="34" charset="-122"/>
              </a:rPr>
              <a:t>Enter your title here.</a:t>
            </a:r>
            <a:endParaRPr lang="zh-CN" altLang="en-US" sz="2400" dirty="0">
              <a:solidFill>
                <a:srgbClr val="10CEC9"/>
              </a:solidFill>
              <a:latin typeface="微软雅黑" panose="020B0503020204020204" pitchFamily="34" charset="-122"/>
              <a:ea typeface="微软雅黑" panose="020B0503020204020204" pitchFamily="34" charset="-122"/>
            </a:endParaRPr>
          </a:p>
        </p:txBody>
      </p:sp>
      <p:sp>
        <p:nvSpPr>
          <p:cNvPr id="17" name="文本占位符 6"/>
          <p:cNvSpPr>
            <a:spLocks noGrp="1"/>
          </p:cNvSpPr>
          <p:nvPr>
            <p:ph type="body" sz="quarter" idx="12" hasCustomPrompt="1"/>
          </p:nvPr>
        </p:nvSpPr>
        <p:spPr>
          <a:xfrm>
            <a:off x="-783287" y="1695749"/>
            <a:ext cx="4349447" cy="2932940"/>
          </a:xfrm>
          <a:prstGeom prst="rect">
            <a:avLst/>
          </a:prstGeom>
        </p:spPr>
        <p:txBody>
          <a:bodyPr>
            <a:noAutofit/>
          </a:bodyPr>
          <a:lstStyle>
            <a:lvl1pPr marL="0" algn="l" defTabSz="914400" rtl="0" eaLnBrk="1" latinLnBrk="0" hangingPunct="1">
              <a:buNone/>
              <a:defRPr lang="zh-CN" altLang="en-US" sz="19900" b="1" kern="1200" dirty="0">
                <a:solidFill>
                  <a:srgbClr val="10CEC9"/>
                </a:solidFill>
                <a:latin typeface="微软雅黑" panose="020B0503020204020204" pitchFamily="34" charset="-122"/>
                <a:ea typeface="微软雅黑" panose="020B0503020204020204" pitchFamily="34" charset="-122"/>
                <a:cs typeface="+mn-cs"/>
              </a:defRPr>
            </a:lvl1pPr>
          </a:lstStyle>
          <a:p>
            <a:pPr lvl="0"/>
            <a:r>
              <a:rPr kumimoji="1" lang="en-US" altLang="zh-CN" dirty="0"/>
              <a:t>01</a:t>
            </a:r>
            <a:endParaRPr kumimoji="1"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4E9661D6-34A2-B94F-8602-05FB8AA59E7E}"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9418C2C7-207E-E943-9D76-506675F8AEBF}" type="slidenum">
              <a:rPr kumimoji="1" lang="zh-CN" altLang="en-US" smtClean="0"/>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endParaRPr kumimoji="1"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4E9661D6-34A2-B94F-8602-05FB8AA59E7E}"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9418C2C7-207E-E943-9D76-506675F8AEBF}" type="slidenum">
              <a:rPr kumimoji="1" lang="zh-CN" altLang="en-US" smtClean="0"/>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点页2">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stretch>
            <a:fillRect/>
          </a:stretch>
        </p:blipFill>
        <p:spPr>
          <a:xfrm>
            <a:off x="-2241" y="0"/>
            <a:ext cx="12196482" cy="6963508"/>
          </a:xfrm>
          <a:prstGeom prst="rect">
            <a:avLst/>
          </a:prstGeom>
        </p:spPr>
      </p:pic>
      <p:pic>
        <p:nvPicPr>
          <p:cNvPr id="13" name="图片 12"/>
          <p:cNvPicPr>
            <a:picLocks noChangeAspect="1"/>
          </p:cNvPicPr>
          <p:nvPr userDrawn="1"/>
        </p:nvPicPr>
        <p:blipFill>
          <a:blip r:embed="rId3"/>
          <a:stretch>
            <a:fillRect/>
          </a:stretch>
        </p:blipFill>
        <p:spPr>
          <a:xfrm>
            <a:off x="10947057" y="241814"/>
            <a:ext cx="711200" cy="393700"/>
          </a:xfrm>
          <a:prstGeom prst="rect">
            <a:avLst/>
          </a:prstGeom>
        </p:spPr>
      </p:pic>
      <p:pic>
        <p:nvPicPr>
          <p:cNvPr id="8" name="图片 7"/>
          <p:cNvPicPr>
            <a:picLocks noChangeAspect="1"/>
          </p:cNvPicPr>
          <p:nvPr userDrawn="1"/>
        </p:nvPicPr>
        <p:blipFill>
          <a:blip r:embed="rId4"/>
          <a:stretch>
            <a:fillRect/>
          </a:stretch>
        </p:blipFill>
        <p:spPr>
          <a:xfrm>
            <a:off x="4532685" y="1891244"/>
            <a:ext cx="2053230" cy="410646"/>
          </a:xfrm>
          <a:prstGeom prst="rect">
            <a:avLst/>
          </a:prstGeom>
        </p:spPr>
      </p:pic>
      <p:sp>
        <p:nvSpPr>
          <p:cNvPr id="10" name="文本占位符 6"/>
          <p:cNvSpPr>
            <a:spLocks noGrp="1"/>
          </p:cNvSpPr>
          <p:nvPr>
            <p:ph type="body" sz="quarter" idx="10" hasCustomPrompt="1"/>
          </p:nvPr>
        </p:nvSpPr>
        <p:spPr>
          <a:xfrm>
            <a:off x="4396389" y="2669776"/>
            <a:ext cx="6436368" cy="492443"/>
          </a:xfrm>
          <a:prstGeom prst="rect">
            <a:avLst/>
          </a:prstGeom>
        </p:spPr>
        <p:txBody>
          <a:bodyPr>
            <a:noAutofit/>
          </a:bodyPr>
          <a:lstStyle>
            <a:lvl1pPr algn="l">
              <a:buNone/>
              <a:defRPr lang="zh-CN" altLang="en-US" sz="4000" kern="1200" dirty="0">
                <a:solidFill>
                  <a:srgbClr val="072D50"/>
                </a:solidFill>
                <a:latin typeface="微软雅黑" panose="020B0503020204020204" pitchFamily="34" charset="-122"/>
                <a:ea typeface="微软雅黑" panose="020B0503020204020204" pitchFamily="34" charset="-122"/>
                <a:cs typeface="+mn-cs"/>
              </a:defRPr>
            </a:lvl1pPr>
          </a:lstStyle>
          <a:p>
            <a:pPr lvl="0"/>
            <a:r>
              <a:rPr kumimoji="1" lang="zh-CN" altLang="en-US" dirty="0"/>
              <a:t>单击此处添加标题</a:t>
            </a:r>
            <a:endParaRPr kumimoji="1" lang="zh-CN" altLang="en-US" dirty="0"/>
          </a:p>
        </p:txBody>
      </p:sp>
      <p:sp>
        <p:nvSpPr>
          <p:cNvPr id="17" name="文本占位符 6"/>
          <p:cNvSpPr>
            <a:spLocks noGrp="1"/>
          </p:cNvSpPr>
          <p:nvPr>
            <p:ph type="body" sz="quarter" idx="12" hasCustomPrompt="1"/>
          </p:nvPr>
        </p:nvSpPr>
        <p:spPr>
          <a:xfrm>
            <a:off x="4396389" y="3429000"/>
            <a:ext cx="6436368" cy="492443"/>
          </a:xfrm>
          <a:prstGeom prst="rect">
            <a:avLst/>
          </a:prstGeom>
        </p:spPr>
        <p:txBody>
          <a:bodyPr>
            <a:noAutofit/>
          </a:bodyPr>
          <a:lstStyle>
            <a:lvl1pPr algn="l">
              <a:buNone/>
              <a:defRPr lang="zh-CN" altLang="en-US" sz="2400" kern="1200" dirty="0">
                <a:solidFill>
                  <a:srgbClr val="072D50"/>
                </a:solidFill>
                <a:latin typeface="微软雅黑" panose="020B0503020204020204" pitchFamily="34" charset="-122"/>
                <a:ea typeface="微软雅黑" panose="020B0503020204020204" pitchFamily="34" charset="-122"/>
                <a:cs typeface="+mn-cs"/>
              </a:defRPr>
            </a:lvl1pPr>
          </a:lstStyle>
          <a:p>
            <a:pPr lvl="0"/>
            <a:r>
              <a:rPr kumimoji="1" lang="en-US" altLang="zh-CN" dirty="0"/>
              <a:t>Enter</a:t>
            </a:r>
            <a:r>
              <a:rPr kumimoji="1" lang="zh-CN" altLang="en-US" dirty="0"/>
              <a:t> </a:t>
            </a:r>
            <a:r>
              <a:rPr kumimoji="1" lang="en-US" altLang="zh-CN" dirty="0"/>
              <a:t>your title here</a:t>
            </a:r>
            <a:endParaRPr kumimoji="1" lang="zh-CN" altLang="en-US" dirty="0"/>
          </a:p>
        </p:txBody>
      </p:sp>
      <p:sp>
        <p:nvSpPr>
          <p:cNvPr id="11" name="文本占位符 6"/>
          <p:cNvSpPr>
            <a:spLocks noGrp="1"/>
          </p:cNvSpPr>
          <p:nvPr>
            <p:ph type="body" sz="quarter" idx="13" hasCustomPrompt="1"/>
          </p:nvPr>
        </p:nvSpPr>
        <p:spPr>
          <a:xfrm>
            <a:off x="-783287" y="1695749"/>
            <a:ext cx="4349447" cy="2932940"/>
          </a:xfrm>
          <a:prstGeom prst="rect">
            <a:avLst/>
          </a:prstGeom>
        </p:spPr>
        <p:txBody>
          <a:bodyPr>
            <a:noAutofit/>
          </a:bodyPr>
          <a:lstStyle>
            <a:lvl1pPr marL="0" algn="l" defTabSz="914400" rtl="0" eaLnBrk="1" latinLnBrk="0" hangingPunct="1">
              <a:buNone/>
              <a:defRPr lang="zh-CN" altLang="en-US" sz="19900" b="1" kern="1200" dirty="0">
                <a:solidFill>
                  <a:srgbClr val="072D50"/>
                </a:solidFill>
                <a:latin typeface="微软雅黑" panose="020B0503020204020204" pitchFamily="34" charset="-122"/>
                <a:ea typeface="微软雅黑" panose="020B0503020204020204" pitchFamily="34" charset="-122"/>
                <a:cs typeface="+mn-cs"/>
              </a:defRPr>
            </a:lvl1pPr>
          </a:lstStyle>
          <a:p>
            <a:pPr lvl="0"/>
            <a:r>
              <a:rPr kumimoji="1" lang="en-US" altLang="zh-CN" dirty="0"/>
              <a:t>01</a:t>
            </a:r>
            <a:endParaRPr kumimoji="1"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10942590" y="244087"/>
            <a:ext cx="711200" cy="393700"/>
          </a:xfrm>
          <a:prstGeom prst="rect">
            <a:avLst/>
          </a:prstGeom>
        </p:spPr>
      </p:pic>
      <p:pic>
        <p:nvPicPr>
          <p:cNvPr id="8" name="图片 7"/>
          <p:cNvPicPr>
            <a:picLocks noChangeAspect="1"/>
          </p:cNvPicPr>
          <p:nvPr userDrawn="1"/>
        </p:nvPicPr>
        <p:blipFill>
          <a:blip r:embed="rId3"/>
          <a:stretch>
            <a:fillRect/>
          </a:stretch>
        </p:blipFill>
        <p:spPr>
          <a:xfrm>
            <a:off x="695325" y="642807"/>
            <a:ext cx="317500" cy="279400"/>
          </a:xfrm>
          <a:prstGeom prst="rect">
            <a:avLst/>
          </a:prstGeom>
        </p:spPr>
      </p:pic>
      <p:sp>
        <p:nvSpPr>
          <p:cNvPr id="10" name="文本占位符 6"/>
          <p:cNvSpPr>
            <a:spLocks noGrp="1"/>
          </p:cNvSpPr>
          <p:nvPr>
            <p:ph type="body" sz="quarter" idx="10" hasCustomPrompt="1"/>
          </p:nvPr>
        </p:nvSpPr>
        <p:spPr>
          <a:xfrm>
            <a:off x="1038225" y="598357"/>
            <a:ext cx="6436368" cy="393700"/>
          </a:xfrm>
          <a:prstGeom prst="rect">
            <a:avLst/>
          </a:prstGeom>
        </p:spPr>
        <p:txBody>
          <a:bodyPr>
            <a:noAutofit/>
          </a:bodyPr>
          <a:lstStyle>
            <a:lvl1pPr algn="l">
              <a:buNone/>
              <a:defRPr lang="zh-CN" altLang="en-US" sz="2400" b="1" kern="1200" dirty="0">
                <a:solidFill>
                  <a:srgbClr val="062D50"/>
                </a:solidFill>
                <a:latin typeface="微软雅黑" panose="020B0503020204020204" pitchFamily="34" charset="-122"/>
                <a:ea typeface="微软雅黑" panose="020B0503020204020204" pitchFamily="34" charset="-122"/>
                <a:cs typeface="+mn-cs"/>
              </a:defRPr>
            </a:lvl1pPr>
          </a:lstStyle>
          <a:p>
            <a:pPr lvl="0"/>
            <a:r>
              <a:rPr kumimoji="1" lang="zh-CN" altLang="en-US" dirty="0"/>
              <a:t>单击此处添加标题</a:t>
            </a:r>
            <a:endParaRPr kumimoji="1"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a:stretch>
            <a:fillRect/>
          </a:stretch>
        </p:blipFill>
        <p:spPr>
          <a:xfrm>
            <a:off x="-2241" y="0"/>
            <a:ext cx="12196482" cy="6858000"/>
          </a:xfrm>
          <a:prstGeom prst="rect">
            <a:avLst/>
          </a:prstGeom>
        </p:spPr>
      </p:pic>
      <p:pic>
        <p:nvPicPr>
          <p:cNvPr id="8" name="图片 7"/>
          <p:cNvPicPr>
            <a:picLocks noChangeAspect="1"/>
          </p:cNvPicPr>
          <p:nvPr userDrawn="1"/>
        </p:nvPicPr>
        <p:blipFill>
          <a:blip r:embed="rId3"/>
          <a:stretch>
            <a:fillRect/>
          </a:stretch>
        </p:blipFill>
        <p:spPr>
          <a:xfrm>
            <a:off x="695325" y="642807"/>
            <a:ext cx="317500" cy="279400"/>
          </a:xfrm>
          <a:prstGeom prst="rect">
            <a:avLst/>
          </a:prstGeom>
        </p:spPr>
      </p:pic>
      <p:sp>
        <p:nvSpPr>
          <p:cNvPr id="10" name="文本占位符 6"/>
          <p:cNvSpPr>
            <a:spLocks noGrp="1"/>
          </p:cNvSpPr>
          <p:nvPr>
            <p:ph type="body" sz="quarter" idx="10" hasCustomPrompt="1"/>
          </p:nvPr>
        </p:nvSpPr>
        <p:spPr>
          <a:xfrm>
            <a:off x="1038225" y="598357"/>
            <a:ext cx="6436368" cy="393700"/>
          </a:xfrm>
          <a:prstGeom prst="rect">
            <a:avLst/>
          </a:prstGeom>
        </p:spPr>
        <p:txBody>
          <a:bodyPr>
            <a:noAutofit/>
          </a:bodyPr>
          <a:lstStyle>
            <a:lvl1pPr algn="l">
              <a:buNone/>
              <a:defRPr lang="zh-CN" altLang="en-US" sz="2400" b="1" kern="1200" dirty="0">
                <a:solidFill>
                  <a:schemeClr val="bg1"/>
                </a:solidFill>
                <a:latin typeface="微软雅黑" panose="020B0503020204020204" pitchFamily="34" charset="-122"/>
                <a:ea typeface="微软雅黑" panose="020B0503020204020204" pitchFamily="34" charset="-122"/>
                <a:cs typeface="+mn-cs"/>
              </a:defRPr>
            </a:lvl1pPr>
          </a:lstStyle>
          <a:p>
            <a:pPr lvl="0"/>
            <a:r>
              <a:rPr kumimoji="1" lang="zh-CN" altLang="en-US" dirty="0"/>
              <a:t>单击此处添加标题</a:t>
            </a:r>
            <a:endParaRPr kumimoji="1" lang="zh-CN" altLang="en-US" dirty="0"/>
          </a:p>
        </p:txBody>
      </p:sp>
      <p:pic>
        <p:nvPicPr>
          <p:cNvPr id="6" name="图片 5"/>
          <p:cNvPicPr>
            <a:picLocks noChangeAspect="1"/>
          </p:cNvPicPr>
          <p:nvPr userDrawn="1"/>
        </p:nvPicPr>
        <p:blipFill>
          <a:blip r:embed="rId4"/>
          <a:stretch>
            <a:fillRect/>
          </a:stretch>
        </p:blipFill>
        <p:spPr>
          <a:xfrm>
            <a:off x="10947057" y="241814"/>
            <a:ext cx="711200" cy="3937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stretch>
            <a:fillRect/>
          </a:stretch>
        </p:blipFill>
        <p:spPr>
          <a:xfrm>
            <a:off x="10942590" y="244087"/>
            <a:ext cx="711200" cy="3937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a:stretch>
            <a:fillRect/>
          </a:stretch>
        </p:blipFill>
        <p:spPr>
          <a:xfrm>
            <a:off x="10942590" y="6108174"/>
            <a:ext cx="711200" cy="39370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E9661D6-34A2-B94F-8602-05FB8AA59E7E}"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9418C2C7-207E-E943-9D76-506675F8AEBF}" type="slidenum">
              <a:rPr kumimoji="1" lang="zh-CN" altLang="en-US" smtClean="0"/>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4E9661D6-34A2-B94F-8602-05FB8AA59E7E}"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9418C2C7-207E-E943-9D76-506675F8AEBF}" type="slidenum">
              <a:rPr kumimoji="1" lang="zh-CN" altLang="en-US" smtClean="0"/>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endParaRPr kumimoji="1"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endParaRPr kumimoji="1" lang="zh-CN" altLang="en-US"/>
          </a:p>
        </p:txBody>
      </p:sp>
      <p:sp>
        <p:nvSpPr>
          <p:cNvPr id="5" name="日期占位符 4"/>
          <p:cNvSpPr>
            <a:spLocks noGrp="1"/>
          </p:cNvSpPr>
          <p:nvPr>
            <p:ph type="dt" sz="half" idx="10"/>
          </p:nvPr>
        </p:nvSpPr>
        <p:spPr/>
        <p:txBody>
          <a:bodyPr/>
          <a:lstStyle/>
          <a:p>
            <a:fld id="{4E9661D6-34A2-B94F-8602-05FB8AA59E7E}" type="datetimeFigureOut">
              <a:rPr kumimoji="1" lang="zh-CN" altLang="en-US" smtClean="0"/>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9418C2C7-207E-E943-9D76-506675F8AEBF}"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endParaRPr kumimoji="1"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9661D6-34A2-B94F-8602-05FB8AA59E7E}" type="datetimeFigureOut">
              <a:rPr kumimoji="1" lang="zh-CN" altLang="en-US" smtClean="0"/>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18C2C7-207E-E943-9D76-506675F8AEBF}"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8.png"/><Relationship Id="rId1" Type="http://schemas.openxmlformats.org/officeDocument/2006/relationships/tags" Target="../tags/tag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038225" y="598170"/>
            <a:ext cx="9715500" cy="393700"/>
          </a:xfrm>
        </p:spPr>
        <p:txBody>
          <a:bodyPr/>
          <a:lstStyle/>
          <a:p>
            <a:r>
              <a:rPr kumimoji="1" lang="zh-CN" altLang="en-US" dirty="0">
                <a:latin typeface="微软雅黑 Light" panose="020B0502040204020203" pitchFamily="34" charset="-122"/>
                <a:ea typeface="微软雅黑 Light" panose="020B0502040204020203" pitchFamily="34" charset="-122"/>
                <a:sym typeface="+mn-ea"/>
              </a:rPr>
              <a:t>中标候选人公示</a:t>
            </a:r>
            <a:r>
              <a:rPr kumimoji="1">
                <a:latin typeface="微软雅黑 Light" panose="020B0502040204020203" pitchFamily="34" charset="-122"/>
                <a:ea typeface="微软雅黑 Light" panose="020B0502040204020203" pitchFamily="34" charset="-122"/>
                <a:sym typeface="+mn-ea"/>
              </a:rPr>
              <a:t>：编辑中标候选人公示提交受理。</a:t>
            </a:r>
            <a:endParaRPr kumimoji="1" lang="en-US" altLang="zh-CN" dirty="0">
              <a:latin typeface="微软雅黑 Light" panose="020B0502040204020203" pitchFamily="34" charset="-122"/>
              <a:ea typeface="微软雅黑 Light" panose="020B0502040204020203" pitchFamily="34" charset="-122"/>
              <a:sym typeface="+mn-ea"/>
            </a:endParaRPr>
          </a:p>
        </p:txBody>
      </p:sp>
      <p:sp>
        <p:nvSpPr>
          <p:cNvPr id="3" name="矩形 2"/>
          <p:cNvSpPr/>
          <p:nvPr/>
        </p:nvSpPr>
        <p:spPr>
          <a:xfrm>
            <a:off x="964572" y="1038437"/>
            <a:ext cx="9809213" cy="829945"/>
          </a:xfrm>
          <a:prstGeom prst="rect">
            <a:avLst/>
          </a:prstGeom>
        </p:spPr>
        <p:txBody>
          <a:bodyPr wrap="square">
            <a:spAutoFit/>
          </a:bodyPr>
          <a:lstStyle/>
          <a:p>
            <a:pPr algn="just">
              <a:lnSpc>
                <a:spcPct val="150000"/>
              </a:lnSpc>
              <a:spcAft>
                <a:spcPts val="0"/>
              </a:spcAft>
            </a:pPr>
            <a:r>
              <a:rPr kumimoji="1" lang="en-US" altLang="zh-CN" sz="1600" b="1" dirty="0">
                <a:solidFill>
                  <a:srgbClr val="062D50"/>
                </a:solidFill>
                <a:latin typeface="微软雅黑 Light" panose="020B0502040204020203" pitchFamily="34" charset="-122"/>
                <a:ea typeface="微软雅黑 Light" panose="020B0502040204020203" pitchFamily="34" charset="-122"/>
              </a:rPr>
              <a:t>       1</a:t>
            </a:r>
            <a:r>
              <a:rPr kumimoji="1" lang="zh-CN" altLang="en-US" sz="1600" b="1" dirty="0">
                <a:solidFill>
                  <a:srgbClr val="062D50"/>
                </a:solidFill>
                <a:latin typeface="微软雅黑 Light" panose="020B0502040204020203" pitchFamily="34" charset="-122"/>
                <a:ea typeface="微软雅黑 Light" panose="020B0502040204020203" pitchFamily="34" charset="-122"/>
              </a:rPr>
              <a:t>、编辑中标候选人公示：</a:t>
            </a:r>
            <a:r>
              <a:rPr kumimoji="1" lang="zh-CN" sz="1600">
                <a:latin typeface="微软雅黑 Light" panose="020B0502040204020203" pitchFamily="34" charset="-122"/>
                <a:ea typeface="微软雅黑 Light" panose="020B0502040204020203" pitchFamily="34" charset="-122"/>
                <a:sym typeface="+mn-ea"/>
              </a:rPr>
              <a:t>对已评标结束项目在项目工作台定标菜单下中标候选人公示节点点击编辑按钮</a:t>
            </a:r>
            <a:r>
              <a:rPr kumimoji="1" lang="zh-CN" altLang="en-US" sz="1600" b="1" dirty="0">
                <a:solidFill>
                  <a:srgbClr val="062D50"/>
                </a:solidFill>
                <a:latin typeface="微软雅黑 Light" panose="020B0502040204020203" pitchFamily="34" charset="-122"/>
                <a:ea typeface="微软雅黑 Light" panose="020B0502040204020203" pitchFamily="34" charset="-122"/>
              </a:rPr>
              <a:t>。</a:t>
            </a:r>
            <a:endParaRPr kumimoji="1" lang="en-US" altLang="zh-CN" sz="1600" b="1" dirty="0">
              <a:solidFill>
                <a:srgbClr val="062D50"/>
              </a:solidFill>
              <a:latin typeface="微软雅黑 Light" panose="020B0502040204020203" pitchFamily="34" charset="-122"/>
              <a:ea typeface="微软雅黑 Light" panose="020B0502040204020203" pitchFamily="34" charset="-122"/>
            </a:endParaRPr>
          </a:p>
        </p:txBody>
      </p:sp>
      <p:pic>
        <p:nvPicPr>
          <p:cNvPr id="4" name="图片 3"/>
          <p:cNvPicPr>
            <a:picLocks noChangeAspect="1"/>
          </p:cNvPicPr>
          <p:nvPr/>
        </p:nvPicPr>
        <p:blipFill>
          <a:blip r:embed="rId1"/>
          <a:stretch>
            <a:fillRect/>
          </a:stretch>
        </p:blipFill>
        <p:spPr>
          <a:xfrm>
            <a:off x="1511935" y="1806575"/>
            <a:ext cx="9102090" cy="463931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038225" y="598170"/>
            <a:ext cx="9715500" cy="393700"/>
          </a:xfrm>
        </p:spPr>
        <p:txBody>
          <a:bodyPr/>
          <a:lstStyle/>
          <a:p>
            <a:r>
              <a:rPr kumimoji="1">
                <a:latin typeface="微软雅黑 Light" panose="020B0502040204020203" pitchFamily="34" charset="-122"/>
                <a:ea typeface="微软雅黑 Light" panose="020B0502040204020203" pitchFamily="34" charset="-122"/>
                <a:sym typeface="+mn-ea"/>
              </a:rPr>
              <a:t>编辑中标候选人公示</a:t>
            </a:r>
            <a:r>
              <a:rPr kumimoji="1">
                <a:latin typeface="微软雅黑 Light" panose="020B0502040204020203" pitchFamily="34" charset="-122"/>
                <a:ea typeface="微软雅黑 Light" panose="020B0502040204020203" pitchFamily="34" charset="-122"/>
                <a:sym typeface="+mn-ea"/>
              </a:rPr>
              <a:t>：</a:t>
            </a:r>
            <a:endParaRPr kumimoji="1" lang="en-US" altLang="zh-CN" dirty="0">
              <a:latin typeface="微软雅黑 Light" panose="020B0502040204020203" pitchFamily="34" charset="-122"/>
              <a:ea typeface="微软雅黑 Light" panose="020B0502040204020203" pitchFamily="34" charset="-122"/>
              <a:sym typeface="+mn-ea"/>
            </a:endParaRPr>
          </a:p>
        </p:txBody>
      </p:sp>
      <p:sp>
        <p:nvSpPr>
          <p:cNvPr id="3" name="矩形 2"/>
          <p:cNvSpPr/>
          <p:nvPr/>
        </p:nvSpPr>
        <p:spPr>
          <a:xfrm>
            <a:off x="964572" y="1038437"/>
            <a:ext cx="9809213" cy="829945"/>
          </a:xfrm>
          <a:prstGeom prst="rect">
            <a:avLst/>
          </a:prstGeom>
        </p:spPr>
        <p:txBody>
          <a:bodyPr wrap="square">
            <a:spAutoFit/>
          </a:bodyPr>
          <a:lstStyle/>
          <a:p>
            <a:pPr algn="just">
              <a:lnSpc>
                <a:spcPct val="150000"/>
              </a:lnSpc>
              <a:spcAft>
                <a:spcPts val="0"/>
              </a:spcAft>
            </a:pPr>
            <a:r>
              <a:rPr kumimoji="1" lang="en-US" altLang="zh-CN" sz="1600" b="1" dirty="0">
                <a:solidFill>
                  <a:srgbClr val="062D50"/>
                </a:solidFill>
                <a:latin typeface="微软雅黑 Light" panose="020B0502040204020203" pitchFamily="34" charset="-122"/>
                <a:ea typeface="微软雅黑 Light" panose="020B0502040204020203" pitchFamily="34" charset="-122"/>
              </a:rPr>
              <a:t>       2</a:t>
            </a:r>
            <a:r>
              <a:rPr kumimoji="1" lang="zh-CN" altLang="en-US" sz="1600" b="1" dirty="0">
                <a:solidFill>
                  <a:srgbClr val="062D50"/>
                </a:solidFill>
                <a:latin typeface="微软雅黑 Light" panose="020B0502040204020203" pitchFamily="34" charset="-122"/>
                <a:ea typeface="微软雅黑 Light" panose="020B0502040204020203" pitchFamily="34" charset="-122"/>
              </a:rPr>
              <a:t>、编辑过程中灰色字体由系统自动同步产生，其余填写空需用户自行如实填写，填下完成生产</a:t>
            </a:r>
            <a:r>
              <a:rPr kumimoji="1" lang="en-US" altLang="zh-CN" sz="1600" b="1" dirty="0">
                <a:solidFill>
                  <a:srgbClr val="062D50"/>
                </a:solidFill>
                <a:latin typeface="微软雅黑 Light" panose="020B0502040204020203" pitchFamily="34" charset="-122"/>
                <a:ea typeface="微软雅黑 Light" panose="020B0502040204020203" pitchFamily="34" charset="-122"/>
              </a:rPr>
              <a:t>PDF</a:t>
            </a:r>
            <a:r>
              <a:rPr kumimoji="1" lang="zh-CN" altLang="en-US" sz="1600" b="1" dirty="0">
                <a:solidFill>
                  <a:srgbClr val="062D50"/>
                </a:solidFill>
                <a:latin typeface="微软雅黑 Light" panose="020B0502040204020203" pitchFamily="34" charset="-122"/>
                <a:ea typeface="微软雅黑 Light" panose="020B0502040204020203" pitchFamily="34" charset="-122"/>
              </a:rPr>
              <a:t>签章保存提交受理。（签章操作同提交公告一致，不在阐述）。</a:t>
            </a:r>
            <a:endParaRPr kumimoji="1" lang="en-US" altLang="zh-CN" sz="1600" b="1" dirty="0">
              <a:solidFill>
                <a:srgbClr val="062D50"/>
              </a:solidFill>
              <a:latin typeface="微软雅黑 Light" panose="020B0502040204020203" pitchFamily="34" charset="-122"/>
              <a:ea typeface="微软雅黑 Light" panose="020B0502040204020203"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1038225" y="2065020"/>
            <a:ext cx="9697085" cy="4792980"/>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10824,&quot;width&quot;:1816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Words>
  <Application>WPS 演示</Application>
  <PresentationFormat>宽屏</PresentationFormat>
  <Paragraphs>8</Paragraphs>
  <Slides>2</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vt:i4>
      </vt:variant>
    </vt:vector>
  </HeadingPairs>
  <TitlesOfParts>
    <vt:vector size="12" baseType="lpstr">
      <vt:lpstr>Arial</vt:lpstr>
      <vt:lpstr>宋体</vt:lpstr>
      <vt:lpstr>Wingdings</vt:lpstr>
      <vt:lpstr>微软雅黑</vt:lpstr>
      <vt:lpstr>微软雅黑 Light</vt:lpstr>
      <vt:lpstr>Arial Unicode MS</vt:lpstr>
      <vt:lpstr>等线 Light</vt:lpstr>
      <vt:lpstr>等线</vt:lpstr>
      <vt:lpstr>Calibri</vt:lpstr>
      <vt:lpstr>Office 主题​​</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书山与勤作伴</cp:lastModifiedBy>
  <cp:revision>111</cp:revision>
  <dcterms:created xsi:type="dcterms:W3CDTF">2021-06-02T09:58:00Z</dcterms:created>
  <dcterms:modified xsi:type="dcterms:W3CDTF">2022-02-16T01:41:01Z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884C0F61C36D4368981A7079157E23FD</vt:lpwstr>
  </property>
  <property fmtid="{D5CDD505-2E9C-101B-9397-08002B2CF9AE}" pid="3" name="KSOProductBuildVer">
    <vt:lpwstr>2052-11.1.0.11365</vt:lpwstr>
  </property>
</Properties>
</file>