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75" r:id="rId3"/>
    <p:sldId id="396" r:id="rId4"/>
    <p:sldId id="397" r:id="rId5"/>
    <p:sldId id="398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 lang="zh-CN" altLang="en-US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新建项目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、登陆系统：网址：http://abc.e-qyzc.com/uaa/login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00885"/>
            <a:ext cx="9120505" cy="392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2566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新建项目：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endParaRPr kumimoji="1" lang="en-US" altLang="zh-CN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、点击工作台，我要采购。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31365"/>
            <a:ext cx="9197340" cy="3881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新建项目：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新建项目，填写项目基础信息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544955"/>
            <a:ext cx="9471025" cy="438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35185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新建项目：</a:t>
            </a:r>
            <a:endParaRPr kumimoji="1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填写项目基本信息、项目组织信息、标段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包件信息。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59255"/>
            <a:ext cx="9577070" cy="459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148</Words>
  <Application>WPS 演示</Application>
  <PresentationFormat>宽屏</PresentationFormat>
  <Paragraphs>16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103</cp:revision>
  <dcterms:created xsi:type="dcterms:W3CDTF">2021-06-02T09:58:00Z</dcterms:created>
  <dcterms:modified xsi:type="dcterms:W3CDTF">2022-01-04T06:29:49Z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