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75" r:id="rId3"/>
    <p:sldId id="40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保证金退还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、提交保证金退还：项目工作台定标节点下保证金退还点击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新增保证金退还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685" y="1661160"/>
            <a:ext cx="1062863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编辑保证金退还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、进入新增保证金退还界面，点击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选择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按钮选择对应标段，灰色字体自动同步不可编辑，按实际选择填写对应信息提交审核。审核通过后关注退款信息。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" y="2058670"/>
            <a:ext cx="11361420" cy="484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WPS 演示</Application>
  <PresentationFormat>宽屏</PresentationFormat>
  <Paragraphs>8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112</cp:revision>
  <dcterms:created xsi:type="dcterms:W3CDTF">2021-06-02T09:58:00Z</dcterms:created>
  <dcterms:modified xsi:type="dcterms:W3CDTF">2022-02-16T03:04:36Z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2052-11.1.0.11365</vt:lpwstr>
  </property>
</Properties>
</file>