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0" r:id="rId3"/>
  </p:sldMasterIdLst>
  <p:notesMasterIdLst>
    <p:notesMasterId r:id="rId5"/>
  </p:notesMasterIdLst>
  <p:sldIdLst>
    <p:sldId id="268" r:id="rId4"/>
    <p:sldId id="258" r:id="rId6"/>
    <p:sldId id="275" r:id="rId7"/>
    <p:sldId id="279" r:id="rId8"/>
    <p:sldId id="333" r:id="rId9"/>
    <p:sldId id="331" r:id="rId10"/>
    <p:sldId id="332" r:id="rId11"/>
    <p:sldId id="330" r:id="rId12"/>
    <p:sldId id="281" r:id="rId13"/>
    <p:sldId id="298" r:id="rId14"/>
    <p:sldId id="304" r:id="rId15"/>
    <p:sldId id="305" r:id="rId16"/>
    <p:sldId id="364" r:id="rId17"/>
    <p:sldId id="366" r:id="rId18"/>
    <p:sldId id="367" r:id="rId19"/>
    <p:sldId id="273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GIF"/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9.png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GIF"/><Relationship Id="rId3" Type="http://schemas.openxmlformats.org/officeDocument/2006/relationships/image" Target="../media/image26.png"/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12912" y="5667822"/>
            <a:ext cx="118681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000" dirty="0" smtClean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2021/11</a:t>
            </a:r>
            <a:endParaRPr kumimoji="1" lang="zh-CN" altLang="en-US" sz="20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173021" y="4320126"/>
            <a:ext cx="190500" cy="977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4930" y="1670580"/>
            <a:ext cx="5352360" cy="439735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38810" y="2014220"/>
            <a:ext cx="62337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黔云招采平台</a:t>
            </a:r>
            <a:r>
              <a:rPr kumimoji="1" 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招标</a:t>
            </a:r>
            <a:r>
              <a:rPr kumimoji="1"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1"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</a:t>
            </a:r>
            <a:r>
              <a:rPr kumimoji="1" 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文件制作</a:t>
            </a:r>
            <a:r>
              <a:rPr kumimoji="1"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</a:t>
            </a:r>
            <a:r>
              <a:rPr kumimoji="1"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指南</a:t>
            </a:r>
            <a:endParaRPr kumimoji="1" lang="zh-CN" altLang="en-US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/>
          <a:srcRect l="28987" t="27772" r="30240" b="28766"/>
          <a:stretch>
            <a:fillRect/>
          </a:stretch>
        </p:blipFill>
        <p:spPr>
          <a:xfrm>
            <a:off x="750714" y="869408"/>
            <a:ext cx="1179246" cy="707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采购文件制作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65" y="1038225"/>
            <a:ext cx="814832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7.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招标文件构成编写完成后，添加编辑评审项，要是有多个评审项则添加多次。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05280"/>
            <a:ext cx="8895715" cy="4620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采购文件制作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65" y="1038225"/>
            <a:ext cx="814832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根据想要需求对评审项进行编辑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38225" y="1544955"/>
            <a:ext cx="9685020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采购文件制作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65" y="1038225"/>
            <a:ext cx="814832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9.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最后添加评审汇总，勾选汇总项，填写相关信息。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9095740" cy="434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采购文件制作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65" y="1038225"/>
            <a:ext cx="814832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相关信息填写完成后生成招标文件。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9417050" cy="447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采购文件制作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65" y="1038225"/>
            <a:ext cx="814832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去签章并发布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9712325" cy="456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采购文件制作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65" y="1038225"/>
            <a:ext cx="814832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10.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编辑完成，发布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61160"/>
            <a:ext cx="9587865" cy="4453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82" y="0"/>
            <a:ext cx="12196482" cy="688222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9429" y="2514795"/>
            <a:ext cx="465677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6600" dirty="0">
                <a:solidFill>
                  <a:schemeClr val="bg1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Thank You</a:t>
            </a:r>
            <a:r>
              <a:rPr lang="zh-CN" altLang="en-GB" sz="6600" dirty="0">
                <a:solidFill>
                  <a:schemeClr val="bg1"/>
                </a:solidFill>
                <a:latin typeface="Source Han Sans CN Medium" panose="020B0500000000000000" pitchFamily="34" charset="-128"/>
                <a:ea typeface="Source Han Sans CN Medium" panose="020B0500000000000000" pitchFamily="34" charset="-128"/>
              </a:rPr>
              <a:t>！</a:t>
            </a:r>
            <a:endParaRPr lang="zh-CN" altLang="en-US" sz="6600" dirty="0">
              <a:solidFill>
                <a:schemeClr val="bg1"/>
              </a:solidFill>
              <a:latin typeface="Source Han Sans CN Medium" panose="020B0500000000000000" pitchFamily="34" charset="-128"/>
              <a:ea typeface="Source Han Sans CN Medium" panose="020B05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0967" y="3622791"/>
            <a:ext cx="23270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spc="10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kumimoji="1" lang="zh-CN" altLang="en-US" sz="3200" spc="10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1523630" y="5408845"/>
            <a:ext cx="190500" cy="9779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1854" y="1124315"/>
            <a:ext cx="5624054" cy="469462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l="28987" t="27772" r="30240" b="28766"/>
          <a:stretch>
            <a:fillRect/>
          </a:stretch>
        </p:blipFill>
        <p:spPr>
          <a:xfrm>
            <a:off x="1060967" y="1493287"/>
            <a:ext cx="1046864" cy="6276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" y="0"/>
            <a:ext cx="12196482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780" y="1027430"/>
            <a:ext cx="4402455" cy="3153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9900" b="1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427034" y="3455369"/>
            <a:ext cx="38279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27034" y="2638922"/>
            <a:ext cx="7113617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招标</a:t>
            </a:r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采购文件制作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采购文件制作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招标文件环节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新增招标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采购文件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602105"/>
            <a:ext cx="9222740" cy="462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招标</a:t>
            </a:r>
            <a:r>
              <a:rPr kumimoji="1"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采购文件制作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页面跳转，默认的是第一标段，多标段共用一份招标文件项目可以添加标段。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21790"/>
            <a:ext cx="9464040" cy="4658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招标</a:t>
            </a:r>
            <a:r>
              <a:rPr kumimoji="1"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采购文件制作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在线编制，跳转在线编制系统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16380"/>
            <a:ext cx="9297670" cy="4639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招标</a:t>
            </a:r>
            <a:r>
              <a:rPr kumimoji="1"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采购文件制作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在线编制系统中，系统自动读取项目信息，但是要填写部分标段信息。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708785"/>
            <a:ext cx="9323070" cy="4535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招标</a:t>
            </a:r>
            <a:r>
              <a:rPr kumimoji="1"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采购文件制作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标段信息填写完成以后，上传招标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采购文件，下一步。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8888095" cy="4370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招标</a:t>
            </a:r>
            <a:r>
              <a:rPr kumimoji="1"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采购文件制作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编写投标文件构成：文件构成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添加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，填写文件构成信息，有机部分构成就添加几次。</a:t>
            </a:r>
            <a:endParaRPr kumimoji="1" 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9566910" cy="4613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采购文件制作</a:t>
            </a:r>
            <a:endParaRPr kumimoji="1"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65" y="1038225"/>
            <a:ext cx="814832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根据项目添加投标文件构成，添加完成后编辑内容。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10514330" cy="4507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140,&quot;width&quot;:1929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498</Words>
  <Application>WPS 演示</Application>
  <PresentationFormat>宽屏</PresentationFormat>
  <Paragraphs>64</Paragraphs>
  <Slides>16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Source Han Sans CN Light</vt:lpstr>
      <vt:lpstr>Yu Gothic UI Light</vt:lpstr>
      <vt:lpstr>Source Han Sans CN Bold</vt:lpstr>
      <vt:lpstr>微软雅黑 Light</vt:lpstr>
      <vt:lpstr>Source Han Sans CN Medium</vt:lpstr>
      <vt:lpstr>Yu Gothic UI</vt:lpstr>
      <vt:lpstr>Arial Unicode MS</vt:lpstr>
      <vt:lpstr>等线 Light</vt:lpstr>
      <vt:lpstr>等线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97</cp:revision>
  <dcterms:created xsi:type="dcterms:W3CDTF">2021-06-02T09:58:00Z</dcterms:created>
  <dcterms:modified xsi:type="dcterms:W3CDTF">2021-12-24T06:15:43Z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