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75" r:id="rId3"/>
    <p:sldId id="396" r:id="rId4"/>
    <p:sldId id="403" r:id="rId5"/>
    <p:sldId id="39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</a:t>
            </a:r>
            <a:r>
              <a:rPr kumimoji="1"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采购主要是解决流标或异常终止项目：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、登陆系统：网址：http://abc.e-qyzc.com/uaa/login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00885"/>
            <a:ext cx="912050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2566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采购主要是解决流标或异常终止项目：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、点击工作台，我要采购。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31365"/>
            <a:ext cx="9197340" cy="388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采购主要是解决流标或异常终止项目：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、项目管理：重新采购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选择标段。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2014855"/>
            <a:ext cx="9672320" cy="429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采购主要是解决流标或异常终止项目：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修改项目相关信息。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9545" y="2011045"/>
            <a:ext cx="8931910" cy="422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WPS 演示</Application>
  <PresentationFormat>宽屏</PresentationFormat>
  <Paragraphs>18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104</cp:revision>
  <dcterms:created xsi:type="dcterms:W3CDTF">2021-06-02T09:58:00Z</dcterms:created>
  <dcterms:modified xsi:type="dcterms:W3CDTF">2022-01-11T07:27:50Z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