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75" r:id="rId3"/>
    <p:sldId id="403" r:id="rId4"/>
    <p:sldId id="40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资料归档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、新增项目资料归档：项目工作台下标后节点对已成交项目新增资料归档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84655"/>
            <a:ext cx="10529570" cy="4868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项目资料归档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4252" y="992082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、新增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项目资料归档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后进入编辑界面，点击选择按钮选择对应项目，然后点击下方生成按钮，生成后发布，资料整编是对归档资料打包下载。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8360" y="1896745"/>
            <a:ext cx="10001250" cy="466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项目资料归档：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4365" y="1334770"/>
            <a:ext cx="9831705" cy="4955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112</cp:revision>
  <dcterms:created xsi:type="dcterms:W3CDTF">2021-06-02T09:58:00Z</dcterms:created>
  <dcterms:modified xsi:type="dcterms:W3CDTF">2022-02-16T03:42:00Z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2052-11.1.0.11365</vt:lpwstr>
  </property>
</Properties>
</file>