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6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下达评标结束命令。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下达评标结束命令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8365" y="1658620"/>
            <a:ext cx="9683750" cy="4514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4</Paragraphs>
  <Slides>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149</cp:revision>
  <dcterms:created xsi:type="dcterms:W3CDTF">2021-06-02T09:58:00Z</dcterms:created>
  <dcterms:modified xsi:type="dcterms:W3CDTF">2022-01-18T07:34:04Z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