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
  </p:notesMasterIdLst>
  <p:sldIdLst>
    <p:sldId id="275" r:id="rId3"/>
    <p:sldId id="403"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2D50"/>
    <a:srgbClr val="062D50"/>
    <a:srgbClr val="F92E55"/>
    <a:srgbClr val="10CE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29"/>
    <p:restoredTop sz="94729"/>
  </p:normalViewPr>
  <p:slideViewPr>
    <p:cSldViewPr snapToGrid="0" snapToObjects="1">
      <p:cViewPr varScale="1">
        <p:scale>
          <a:sx n="109" d="100"/>
          <a:sy n="109" d="100"/>
        </p:scale>
        <p:origin x="120" y="126"/>
      </p:cViewPr>
      <p:guideLst>
        <p:guide pos="473"/>
        <p:guide orient="horz" pos="973"/>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7" Type="http://schemas.openxmlformats.org/officeDocument/2006/relationships/viewProps" Target="viewProps.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D915F8-3CF3-684A-95B5-A36401E8B99E}"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06AB45-E43A-6B43-A86A-4079ED43B945}"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emf"/><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2.emf"/><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emf"/><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点页1">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4482" y="0"/>
            <a:ext cx="12196482" cy="6858000"/>
          </a:xfrm>
          <a:prstGeom prst="rect">
            <a:avLst/>
          </a:prstGeom>
        </p:spPr>
      </p:pic>
      <p:pic>
        <p:nvPicPr>
          <p:cNvPr id="12" name="图片 11"/>
          <p:cNvPicPr>
            <a:picLocks noChangeAspect="1"/>
          </p:cNvPicPr>
          <p:nvPr userDrawn="1"/>
        </p:nvPicPr>
        <p:blipFill>
          <a:blip r:embed="rId3"/>
          <a:stretch>
            <a:fillRect/>
          </a:stretch>
        </p:blipFill>
        <p:spPr>
          <a:xfrm>
            <a:off x="4532685" y="1891244"/>
            <a:ext cx="2053230" cy="410646"/>
          </a:xfrm>
          <a:prstGeom prst="rect">
            <a:avLst/>
          </a:prstGeom>
        </p:spPr>
      </p:pic>
      <p:pic>
        <p:nvPicPr>
          <p:cNvPr id="13" name="图片 12"/>
          <p:cNvPicPr>
            <a:picLocks noChangeAspect="1"/>
          </p:cNvPicPr>
          <p:nvPr userDrawn="1"/>
        </p:nvPicPr>
        <p:blipFill>
          <a:blip r:embed="rId4"/>
          <a:stretch>
            <a:fillRect/>
          </a:stretch>
        </p:blipFill>
        <p:spPr>
          <a:xfrm>
            <a:off x="10947057" y="241814"/>
            <a:ext cx="711200" cy="393700"/>
          </a:xfrm>
          <a:prstGeom prst="rect">
            <a:avLst/>
          </a:prstGeom>
        </p:spPr>
      </p:pic>
      <p:sp>
        <p:nvSpPr>
          <p:cNvPr id="15" name="文本占位符 6"/>
          <p:cNvSpPr>
            <a:spLocks noGrp="1"/>
          </p:cNvSpPr>
          <p:nvPr>
            <p:ph type="body" sz="quarter" idx="10" hasCustomPrompt="1"/>
          </p:nvPr>
        </p:nvSpPr>
        <p:spPr>
          <a:xfrm>
            <a:off x="4396389" y="2669776"/>
            <a:ext cx="6436368" cy="492443"/>
          </a:xfrm>
          <a:prstGeom prst="rect">
            <a:avLst/>
          </a:prstGeom>
        </p:spPr>
        <p:txBody>
          <a:bodyPr>
            <a:noAutofit/>
          </a:bodyPr>
          <a:lstStyle>
            <a:lvl1pPr algn="l">
              <a:buNone/>
              <a:defRPr lang="zh-CN" altLang="en-US" sz="4000" kern="1200" dirty="0">
                <a:solidFill>
                  <a:schemeClr val="bg1"/>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sp>
        <p:nvSpPr>
          <p:cNvPr id="16" name="文本占位符 6"/>
          <p:cNvSpPr>
            <a:spLocks noGrp="1"/>
          </p:cNvSpPr>
          <p:nvPr>
            <p:ph type="body" sz="quarter" idx="11" hasCustomPrompt="1"/>
          </p:nvPr>
        </p:nvSpPr>
        <p:spPr>
          <a:xfrm>
            <a:off x="4396389" y="3450779"/>
            <a:ext cx="6436368" cy="492443"/>
          </a:xfrm>
          <a:prstGeom prst="rect">
            <a:avLst/>
          </a:prstGeom>
        </p:spPr>
        <p:txBody>
          <a:bodyPr>
            <a:noAutofit/>
          </a:bodyPr>
          <a:lstStyle>
            <a:lvl1pPr marL="0" marR="0" indent="0" algn="l" defTabSz="914400" rtl="0" eaLnBrk="1" fontAlgn="auto" latinLnBrk="0" hangingPunct="1">
              <a:lnSpc>
                <a:spcPct val="90000"/>
              </a:lnSpc>
              <a:spcBef>
                <a:spcPct val="0"/>
              </a:spcBef>
              <a:spcAft>
                <a:spcPts val="0"/>
              </a:spcAft>
              <a:buClrTx/>
              <a:buSzTx/>
              <a:buFont typeface="Arial" panose="020B0604020202020204" pitchFamily="34" charset="0"/>
              <a:buNone/>
              <a:defRPr lang="zh-CN" altLang="en-US" sz="2400" kern="1200" dirty="0">
                <a:solidFill>
                  <a:srgbClr val="062D50"/>
                </a:solidFill>
                <a:latin typeface="微软雅黑" panose="020B0503020204020204" pitchFamily="34" charset="-122"/>
                <a:ea typeface="微软雅黑" panose="020B0503020204020204" pitchFamily="34" charset="-122"/>
                <a:cs typeface="+mj-cs"/>
              </a:defRPr>
            </a:lvl1pPr>
          </a:lstStyle>
          <a:p>
            <a:r>
              <a:rPr lang="zh-CN" altLang="en-US" sz="2400" dirty="0">
                <a:solidFill>
                  <a:srgbClr val="10CEC9"/>
                </a:solidFill>
                <a:latin typeface="微软雅黑" panose="020B0503020204020204" pitchFamily="34" charset="-122"/>
                <a:ea typeface="微软雅黑" panose="020B0503020204020204" pitchFamily="34" charset="-122"/>
              </a:rPr>
              <a:t>Enter your title here.</a:t>
            </a:r>
            <a:endParaRPr lang="zh-CN" altLang="en-US" sz="2400" dirty="0">
              <a:solidFill>
                <a:srgbClr val="10CEC9"/>
              </a:solidFill>
              <a:latin typeface="微软雅黑" panose="020B0503020204020204" pitchFamily="34" charset="-122"/>
              <a:ea typeface="微软雅黑" panose="020B0503020204020204" pitchFamily="34" charset="-122"/>
            </a:endParaRPr>
          </a:p>
        </p:txBody>
      </p:sp>
      <p:sp>
        <p:nvSpPr>
          <p:cNvPr id="17" name="文本占位符 6"/>
          <p:cNvSpPr>
            <a:spLocks noGrp="1"/>
          </p:cNvSpPr>
          <p:nvPr>
            <p:ph type="body" sz="quarter" idx="12" hasCustomPrompt="1"/>
          </p:nvPr>
        </p:nvSpPr>
        <p:spPr>
          <a:xfrm>
            <a:off x="-783287" y="1695749"/>
            <a:ext cx="4349447" cy="2932940"/>
          </a:xfrm>
          <a:prstGeom prst="rect">
            <a:avLst/>
          </a:prstGeom>
        </p:spPr>
        <p:txBody>
          <a:bodyPr>
            <a:noAutofit/>
          </a:bodyPr>
          <a:lstStyle>
            <a:lvl1pPr marL="0" algn="l" defTabSz="914400" rtl="0" eaLnBrk="1" latinLnBrk="0" hangingPunct="1">
              <a:buNone/>
              <a:defRPr lang="zh-CN" altLang="en-US" sz="19900" b="1" kern="1200" dirty="0">
                <a:solidFill>
                  <a:srgbClr val="10CEC9"/>
                </a:solidFill>
                <a:latin typeface="微软雅黑" panose="020B0503020204020204" pitchFamily="34" charset="-122"/>
                <a:ea typeface="微软雅黑" panose="020B0503020204020204" pitchFamily="34" charset="-122"/>
                <a:cs typeface="+mn-cs"/>
              </a:defRPr>
            </a:lvl1pPr>
          </a:lstStyle>
          <a:p>
            <a:pPr lvl="0"/>
            <a:r>
              <a:rPr kumimoji="1" lang="en-US" altLang="zh-CN" dirty="0"/>
              <a:t>01</a:t>
            </a:r>
            <a:endParaRPr kumimoji="1"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点页2">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2241" y="0"/>
            <a:ext cx="12196482" cy="6963508"/>
          </a:xfrm>
          <a:prstGeom prst="rect">
            <a:avLst/>
          </a:prstGeom>
        </p:spPr>
      </p:pic>
      <p:pic>
        <p:nvPicPr>
          <p:cNvPr id="13" name="图片 12"/>
          <p:cNvPicPr>
            <a:picLocks noChangeAspect="1"/>
          </p:cNvPicPr>
          <p:nvPr userDrawn="1"/>
        </p:nvPicPr>
        <p:blipFill>
          <a:blip r:embed="rId3"/>
          <a:stretch>
            <a:fillRect/>
          </a:stretch>
        </p:blipFill>
        <p:spPr>
          <a:xfrm>
            <a:off x="10947057" y="241814"/>
            <a:ext cx="711200" cy="393700"/>
          </a:xfrm>
          <a:prstGeom prst="rect">
            <a:avLst/>
          </a:prstGeom>
        </p:spPr>
      </p:pic>
      <p:pic>
        <p:nvPicPr>
          <p:cNvPr id="8" name="图片 7"/>
          <p:cNvPicPr>
            <a:picLocks noChangeAspect="1"/>
          </p:cNvPicPr>
          <p:nvPr userDrawn="1"/>
        </p:nvPicPr>
        <p:blipFill>
          <a:blip r:embed="rId4"/>
          <a:stretch>
            <a:fillRect/>
          </a:stretch>
        </p:blipFill>
        <p:spPr>
          <a:xfrm>
            <a:off x="4532685" y="1891244"/>
            <a:ext cx="2053230" cy="410646"/>
          </a:xfrm>
          <a:prstGeom prst="rect">
            <a:avLst/>
          </a:prstGeom>
        </p:spPr>
      </p:pic>
      <p:sp>
        <p:nvSpPr>
          <p:cNvPr id="10" name="文本占位符 6"/>
          <p:cNvSpPr>
            <a:spLocks noGrp="1"/>
          </p:cNvSpPr>
          <p:nvPr>
            <p:ph type="body" sz="quarter" idx="10" hasCustomPrompt="1"/>
          </p:nvPr>
        </p:nvSpPr>
        <p:spPr>
          <a:xfrm>
            <a:off x="4396389" y="2669776"/>
            <a:ext cx="6436368" cy="492443"/>
          </a:xfrm>
          <a:prstGeom prst="rect">
            <a:avLst/>
          </a:prstGeom>
        </p:spPr>
        <p:txBody>
          <a:bodyPr>
            <a:noAutofit/>
          </a:bodyPr>
          <a:lstStyle>
            <a:lvl1pPr algn="l">
              <a:buNone/>
              <a:defRPr lang="zh-CN" altLang="en-US" sz="4000" kern="1200" dirty="0">
                <a:solidFill>
                  <a:srgbClr val="072D50"/>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sp>
        <p:nvSpPr>
          <p:cNvPr id="17" name="文本占位符 6"/>
          <p:cNvSpPr>
            <a:spLocks noGrp="1"/>
          </p:cNvSpPr>
          <p:nvPr>
            <p:ph type="body" sz="quarter" idx="12" hasCustomPrompt="1"/>
          </p:nvPr>
        </p:nvSpPr>
        <p:spPr>
          <a:xfrm>
            <a:off x="4396389" y="3429000"/>
            <a:ext cx="6436368" cy="492443"/>
          </a:xfrm>
          <a:prstGeom prst="rect">
            <a:avLst/>
          </a:prstGeom>
        </p:spPr>
        <p:txBody>
          <a:bodyPr>
            <a:noAutofit/>
          </a:bodyPr>
          <a:lstStyle>
            <a:lvl1pPr algn="l">
              <a:buNone/>
              <a:defRPr lang="zh-CN" altLang="en-US" sz="2400" kern="1200" dirty="0">
                <a:solidFill>
                  <a:srgbClr val="072D50"/>
                </a:solidFill>
                <a:latin typeface="微软雅黑" panose="020B0503020204020204" pitchFamily="34" charset="-122"/>
                <a:ea typeface="微软雅黑" panose="020B0503020204020204" pitchFamily="34" charset="-122"/>
                <a:cs typeface="+mn-cs"/>
              </a:defRPr>
            </a:lvl1pPr>
          </a:lstStyle>
          <a:p>
            <a:pPr lvl="0"/>
            <a:r>
              <a:rPr kumimoji="1" lang="en-US" altLang="zh-CN" dirty="0"/>
              <a:t>Enter</a:t>
            </a:r>
            <a:r>
              <a:rPr kumimoji="1" lang="zh-CN" altLang="en-US" dirty="0"/>
              <a:t> </a:t>
            </a:r>
            <a:r>
              <a:rPr kumimoji="1" lang="en-US" altLang="zh-CN" dirty="0"/>
              <a:t>your title here</a:t>
            </a:r>
            <a:endParaRPr kumimoji="1" lang="zh-CN" altLang="en-US" dirty="0"/>
          </a:p>
        </p:txBody>
      </p:sp>
      <p:sp>
        <p:nvSpPr>
          <p:cNvPr id="11" name="文本占位符 6"/>
          <p:cNvSpPr>
            <a:spLocks noGrp="1"/>
          </p:cNvSpPr>
          <p:nvPr>
            <p:ph type="body" sz="quarter" idx="13" hasCustomPrompt="1"/>
          </p:nvPr>
        </p:nvSpPr>
        <p:spPr>
          <a:xfrm>
            <a:off x="-783287" y="1695749"/>
            <a:ext cx="4349447" cy="2932940"/>
          </a:xfrm>
          <a:prstGeom prst="rect">
            <a:avLst/>
          </a:prstGeom>
        </p:spPr>
        <p:txBody>
          <a:bodyPr>
            <a:noAutofit/>
          </a:bodyPr>
          <a:lstStyle>
            <a:lvl1pPr marL="0" algn="l" defTabSz="914400" rtl="0" eaLnBrk="1" latinLnBrk="0" hangingPunct="1">
              <a:buNone/>
              <a:defRPr lang="zh-CN" altLang="en-US" sz="19900" b="1" kern="1200" dirty="0">
                <a:solidFill>
                  <a:srgbClr val="072D50"/>
                </a:solidFill>
                <a:latin typeface="微软雅黑" panose="020B0503020204020204" pitchFamily="34" charset="-122"/>
                <a:ea typeface="微软雅黑" panose="020B0503020204020204" pitchFamily="34" charset="-122"/>
                <a:cs typeface="+mn-cs"/>
              </a:defRPr>
            </a:lvl1pPr>
          </a:lstStyle>
          <a:p>
            <a:pPr lvl="0"/>
            <a:r>
              <a:rPr kumimoji="1" lang="en-US" altLang="zh-CN" dirty="0"/>
              <a:t>01</a:t>
            </a:r>
            <a:endParaRPr kumimoji="1"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0942590" y="244087"/>
            <a:ext cx="711200" cy="393700"/>
          </a:xfrm>
          <a:prstGeom prst="rect">
            <a:avLst/>
          </a:prstGeom>
        </p:spPr>
      </p:pic>
      <p:pic>
        <p:nvPicPr>
          <p:cNvPr id="8" name="图片 7"/>
          <p:cNvPicPr>
            <a:picLocks noChangeAspect="1"/>
          </p:cNvPicPr>
          <p:nvPr userDrawn="1"/>
        </p:nvPicPr>
        <p:blipFill>
          <a:blip r:embed="rId3"/>
          <a:stretch>
            <a:fillRect/>
          </a:stretch>
        </p:blipFill>
        <p:spPr>
          <a:xfrm>
            <a:off x="695325" y="642807"/>
            <a:ext cx="317500" cy="279400"/>
          </a:xfrm>
          <a:prstGeom prst="rect">
            <a:avLst/>
          </a:prstGeom>
        </p:spPr>
      </p:pic>
      <p:sp>
        <p:nvSpPr>
          <p:cNvPr id="10" name="文本占位符 6"/>
          <p:cNvSpPr>
            <a:spLocks noGrp="1"/>
          </p:cNvSpPr>
          <p:nvPr>
            <p:ph type="body" sz="quarter" idx="10" hasCustomPrompt="1"/>
          </p:nvPr>
        </p:nvSpPr>
        <p:spPr>
          <a:xfrm>
            <a:off x="1038225" y="598357"/>
            <a:ext cx="6436368" cy="393700"/>
          </a:xfrm>
          <a:prstGeom prst="rect">
            <a:avLst/>
          </a:prstGeom>
        </p:spPr>
        <p:txBody>
          <a:bodyPr>
            <a:noAutofit/>
          </a:bodyPr>
          <a:lstStyle>
            <a:lvl1pPr algn="l">
              <a:buNone/>
              <a:defRPr lang="zh-CN" altLang="en-US" sz="2400" b="1" kern="1200" dirty="0">
                <a:solidFill>
                  <a:srgbClr val="062D50"/>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2241" y="0"/>
            <a:ext cx="12196482" cy="6858000"/>
          </a:xfrm>
          <a:prstGeom prst="rect">
            <a:avLst/>
          </a:prstGeom>
        </p:spPr>
      </p:pic>
      <p:pic>
        <p:nvPicPr>
          <p:cNvPr id="8" name="图片 7"/>
          <p:cNvPicPr>
            <a:picLocks noChangeAspect="1"/>
          </p:cNvPicPr>
          <p:nvPr userDrawn="1"/>
        </p:nvPicPr>
        <p:blipFill>
          <a:blip r:embed="rId3"/>
          <a:stretch>
            <a:fillRect/>
          </a:stretch>
        </p:blipFill>
        <p:spPr>
          <a:xfrm>
            <a:off x="695325" y="642807"/>
            <a:ext cx="317500" cy="279400"/>
          </a:xfrm>
          <a:prstGeom prst="rect">
            <a:avLst/>
          </a:prstGeom>
        </p:spPr>
      </p:pic>
      <p:sp>
        <p:nvSpPr>
          <p:cNvPr id="10" name="文本占位符 6"/>
          <p:cNvSpPr>
            <a:spLocks noGrp="1"/>
          </p:cNvSpPr>
          <p:nvPr>
            <p:ph type="body" sz="quarter" idx="10" hasCustomPrompt="1"/>
          </p:nvPr>
        </p:nvSpPr>
        <p:spPr>
          <a:xfrm>
            <a:off x="1038225" y="598357"/>
            <a:ext cx="6436368" cy="393700"/>
          </a:xfrm>
          <a:prstGeom prst="rect">
            <a:avLst/>
          </a:prstGeom>
        </p:spPr>
        <p:txBody>
          <a:bodyPr>
            <a:noAutofit/>
          </a:bodyPr>
          <a:lstStyle>
            <a:lvl1pPr algn="l">
              <a:buNone/>
              <a:defRPr lang="zh-CN" altLang="en-US" sz="2400" b="1" kern="1200" dirty="0">
                <a:solidFill>
                  <a:schemeClr val="bg1"/>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pic>
        <p:nvPicPr>
          <p:cNvPr id="6" name="图片 5"/>
          <p:cNvPicPr>
            <a:picLocks noChangeAspect="1"/>
          </p:cNvPicPr>
          <p:nvPr userDrawn="1"/>
        </p:nvPicPr>
        <p:blipFill>
          <a:blip r:embed="rId4"/>
          <a:stretch>
            <a:fillRect/>
          </a:stretch>
        </p:blipFill>
        <p:spPr>
          <a:xfrm>
            <a:off x="10947057" y="241814"/>
            <a:ext cx="711200" cy="3937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0942590" y="244087"/>
            <a:ext cx="711200" cy="3937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stretch>
            <a:fillRect/>
          </a:stretch>
        </p:blipFill>
        <p:spPr>
          <a:xfrm>
            <a:off x="10942590" y="6108174"/>
            <a:ext cx="711200" cy="3937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9661D6-34A2-B94F-8602-05FB8AA59E7E}"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18C2C7-207E-E943-9D76-506675F8AEBF}"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38225" y="598170"/>
            <a:ext cx="9715500" cy="393700"/>
          </a:xfrm>
        </p:spPr>
        <p:txBody>
          <a:bodyPr/>
          <a:lstStyle/>
          <a:p>
            <a:r>
              <a:rPr kumimoji="1" lang="zh-CN" altLang="en-US" dirty="0">
                <a:latin typeface="微软雅黑 Light" panose="020B0502040204020203" pitchFamily="34" charset="-122"/>
                <a:ea typeface="微软雅黑 Light" panose="020B0502040204020203" pitchFamily="34" charset="-122"/>
                <a:sym typeface="+mn-ea"/>
              </a:rPr>
              <a:t>确定成交供应商</a:t>
            </a:r>
            <a:r>
              <a:rPr kumimoji="1">
                <a:latin typeface="微软雅黑 Light" panose="020B0502040204020203" pitchFamily="34" charset="-122"/>
                <a:ea typeface="微软雅黑 Light" panose="020B0502040204020203" pitchFamily="34" charset="-122"/>
                <a:sym typeface="+mn-ea"/>
              </a:rPr>
              <a:t>：中标候选人</a:t>
            </a:r>
            <a:r>
              <a:rPr kumimoji="1">
                <a:solidFill>
                  <a:srgbClr val="FF0000"/>
                </a:solidFill>
                <a:latin typeface="微软雅黑 Light" panose="020B0502040204020203" pitchFamily="34" charset="-122"/>
                <a:ea typeface="微软雅黑 Light" panose="020B0502040204020203" pitchFamily="34" charset="-122"/>
                <a:sym typeface="+mn-ea"/>
              </a:rPr>
              <a:t>公示结束时间后</a:t>
            </a:r>
            <a:r>
              <a:rPr kumimoji="1">
                <a:latin typeface="微软雅黑 Light" panose="020B0502040204020203" pitchFamily="34" charset="-122"/>
                <a:ea typeface="微软雅黑 Light" panose="020B0502040204020203" pitchFamily="34" charset="-122"/>
                <a:sym typeface="+mn-ea"/>
              </a:rPr>
              <a:t>确定成交供应商。</a:t>
            </a:r>
            <a:endParaRPr kumimoji="1" lang="en-US" altLang="zh-CN" dirty="0">
              <a:latin typeface="微软雅黑 Light" panose="020B0502040204020203" pitchFamily="34" charset="-122"/>
              <a:ea typeface="微软雅黑 Light" panose="020B0502040204020203" pitchFamily="34" charset="-122"/>
              <a:sym typeface="+mn-ea"/>
            </a:endParaRPr>
          </a:p>
        </p:txBody>
      </p:sp>
      <p:sp>
        <p:nvSpPr>
          <p:cNvPr id="3" name="矩形 2"/>
          <p:cNvSpPr/>
          <p:nvPr/>
        </p:nvSpPr>
        <p:spPr>
          <a:xfrm>
            <a:off x="944252" y="992082"/>
            <a:ext cx="9809213" cy="829945"/>
          </a:xfrm>
          <a:prstGeom prst="rect">
            <a:avLst/>
          </a:prstGeom>
        </p:spPr>
        <p:txBody>
          <a:bodyPr wrap="square">
            <a:spAutoFit/>
          </a:bodyPr>
          <a:lstStyle/>
          <a:p>
            <a:pPr algn="just">
              <a:lnSpc>
                <a:spcPct val="150000"/>
              </a:lnSpc>
              <a:spcAft>
                <a:spcPts val="0"/>
              </a:spcAft>
            </a:pPr>
            <a:r>
              <a:rPr kumimoji="1" lang="en-US" altLang="zh-CN" sz="1600" b="1" dirty="0">
                <a:solidFill>
                  <a:srgbClr val="062D50"/>
                </a:solidFill>
                <a:latin typeface="微软雅黑 Light" panose="020B0502040204020203" pitchFamily="34" charset="-122"/>
                <a:ea typeface="微软雅黑 Light" panose="020B0502040204020203" pitchFamily="34" charset="-122"/>
              </a:rPr>
              <a:t>       1</a:t>
            </a:r>
            <a:r>
              <a:rPr kumimoji="1" lang="zh-CN" altLang="en-US" sz="1600" b="1" dirty="0">
                <a:solidFill>
                  <a:srgbClr val="062D50"/>
                </a:solidFill>
                <a:latin typeface="微软雅黑 Light" panose="020B0502040204020203" pitchFamily="34" charset="-122"/>
                <a:ea typeface="微软雅黑 Light" panose="020B0502040204020203" pitchFamily="34" charset="-122"/>
              </a:rPr>
              <a:t>、新增确定成交供应商：项目工作台定标节点下对中标候选人公示结束的项目点击新增确成交供应商按钮进进行编辑。</a:t>
            </a:r>
            <a:endParaRPr kumimoji="1" lang="en-US" altLang="zh-CN" sz="1600" b="1" dirty="0">
              <a:solidFill>
                <a:srgbClr val="062D50"/>
              </a:solidFill>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nvPicPr>
        <p:blipFill>
          <a:blip r:embed="rId1"/>
          <a:stretch>
            <a:fillRect/>
          </a:stretch>
        </p:blipFill>
        <p:spPr>
          <a:xfrm>
            <a:off x="1037590" y="2075815"/>
            <a:ext cx="9755505" cy="437832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38225" y="598170"/>
            <a:ext cx="9715500" cy="393700"/>
          </a:xfrm>
        </p:spPr>
        <p:txBody>
          <a:bodyPr/>
          <a:lstStyle/>
          <a:p>
            <a:r>
              <a:rPr kumimoji="1" lang="zh-CN" altLang="en-US" dirty="0">
                <a:latin typeface="微软雅黑 Light" panose="020B0502040204020203" pitchFamily="34" charset="-122"/>
                <a:ea typeface="微软雅黑 Light" panose="020B0502040204020203" pitchFamily="34" charset="-122"/>
                <a:sym typeface="+mn-ea"/>
              </a:rPr>
              <a:t>编辑成交供应商</a:t>
            </a:r>
            <a:r>
              <a:rPr kumimoji="1">
                <a:latin typeface="微软雅黑 Light" panose="020B0502040204020203" pitchFamily="34" charset="-122"/>
                <a:ea typeface="微软雅黑 Light" panose="020B0502040204020203" pitchFamily="34" charset="-122"/>
                <a:sym typeface="+mn-ea"/>
              </a:rPr>
              <a:t>：</a:t>
            </a:r>
            <a:endParaRPr kumimoji="1" lang="en-US" altLang="zh-CN" dirty="0">
              <a:latin typeface="微软雅黑 Light" panose="020B0502040204020203" pitchFamily="34" charset="-122"/>
              <a:ea typeface="微软雅黑 Light" panose="020B0502040204020203" pitchFamily="34" charset="-122"/>
              <a:sym typeface="+mn-ea"/>
            </a:endParaRPr>
          </a:p>
        </p:txBody>
      </p:sp>
      <p:sp>
        <p:nvSpPr>
          <p:cNvPr id="3" name="矩形 2"/>
          <p:cNvSpPr/>
          <p:nvPr/>
        </p:nvSpPr>
        <p:spPr>
          <a:xfrm>
            <a:off x="964572" y="1038437"/>
            <a:ext cx="9809213" cy="829945"/>
          </a:xfrm>
          <a:prstGeom prst="rect">
            <a:avLst/>
          </a:prstGeom>
        </p:spPr>
        <p:txBody>
          <a:bodyPr wrap="square">
            <a:spAutoFit/>
          </a:bodyPr>
          <a:lstStyle/>
          <a:p>
            <a:pPr algn="just">
              <a:lnSpc>
                <a:spcPct val="150000"/>
              </a:lnSpc>
              <a:spcAft>
                <a:spcPts val="0"/>
              </a:spcAft>
            </a:pPr>
            <a:r>
              <a:rPr kumimoji="1" lang="en-US" altLang="zh-CN" sz="1600" b="1" dirty="0">
                <a:solidFill>
                  <a:srgbClr val="062D50"/>
                </a:solidFill>
                <a:latin typeface="微软雅黑 Light" panose="020B0502040204020203" pitchFamily="34" charset="-122"/>
                <a:ea typeface="微软雅黑 Light" panose="020B0502040204020203" pitchFamily="34" charset="-122"/>
              </a:rPr>
              <a:t>       2</a:t>
            </a:r>
            <a:r>
              <a:rPr kumimoji="1" lang="zh-CN" altLang="en-US" sz="1600" b="1" dirty="0">
                <a:solidFill>
                  <a:srgbClr val="062D50"/>
                </a:solidFill>
                <a:latin typeface="微软雅黑 Light" panose="020B0502040204020203" pitchFamily="34" charset="-122"/>
                <a:ea typeface="微软雅黑 Light" panose="020B0502040204020203" pitchFamily="34" charset="-122"/>
              </a:rPr>
              <a:t>、进入新增成交供应商界面，点击</a:t>
            </a:r>
            <a:r>
              <a:rPr kumimoji="1" lang="en-US" altLang="zh-CN" sz="1600" b="1" dirty="0">
                <a:solidFill>
                  <a:srgbClr val="062D50"/>
                </a:solidFill>
                <a:latin typeface="微软雅黑 Light" panose="020B0502040204020203" pitchFamily="34" charset="-122"/>
                <a:ea typeface="微软雅黑 Light" panose="020B0502040204020203" pitchFamily="34" charset="-122"/>
              </a:rPr>
              <a:t>“</a:t>
            </a:r>
            <a:r>
              <a:rPr kumimoji="1" lang="zh-CN" altLang="en-US" sz="1600" b="1" dirty="0">
                <a:solidFill>
                  <a:srgbClr val="062D50"/>
                </a:solidFill>
                <a:latin typeface="微软雅黑 Light" panose="020B0502040204020203" pitchFamily="34" charset="-122"/>
                <a:ea typeface="微软雅黑 Light" panose="020B0502040204020203" pitchFamily="34" charset="-122"/>
              </a:rPr>
              <a:t>选择</a:t>
            </a:r>
            <a:r>
              <a:rPr kumimoji="1" lang="en-US" altLang="zh-CN" sz="1600" b="1" dirty="0">
                <a:solidFill>
                  <a:srgbClr val="062D50"/>
                </a:solidFill>
                <a:latin typeface="微软雅黑 Light" panose="020B0502040204020203" pitchFamily="34" charset="-122"/>
                <a:ea typeface="微软雅黑 Light" panose="020B0502040204020203" pitchFamily="34" charset="-122"/>
              </a:rPr>
              <a:t>”</a:t>
            </a:r>
            <a:r>
              <a:rPr kumimoji="1" lang="zh-CN" altLang="en-US" sz="1600" b="1" dirty="0">
                <a:solidFill>
                  <a:srgbClr val="062D50"/>
                </a:solidFill>
                <a:latin typeface="微软雅黑 Light" panose="020B0502040204020203" pitchFamily="34" charset="-122"/>
                <a:ea typeface="微软雅黑 Light" panose="020B0502040204020203" pitchFamily="34" charset="-122"/>
              </a:rPr>
              <a:t>按钮选择对应标段，灰色字体自动同步不可编辑，选择是否成交，备注及附件自行选择是否填写上传，编辑完成点击保存发布。</a:t>
            </a:r>
            <a:endParaRPr kumimoji="1" lang="en-US" altLang="zh-CN" sz="1600" b="1" dirty="0">
              <a:solidFill>
                <a:srgbClr val="062D50"/>
              </a:solidFill>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nvPicPr>
        <p:blipFill>
          <a:blip r:embed="rId1"/>
          <a:stretch>
            <a:fillRect/>
          </a:stretch>
        </p:blipFill>
        <p:spPr>
          <a:xfrm>
            <a:off x="1263015" y="2068830"/>
            <a:ext cx="9994900" cy="481965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179</Words>
  <Application>WPS 演示</Application>
  <PresentationFormat>宽屏</PresentationFormat>
  <Paragraphs>8</Paragraphs>
  <Slides>2</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vt:i4>
      </vt:variant>
    </vt:vector>
  </HeadingPairs>
  <TitlesOfParts>
    <vt:vector size="12" baseType="lpstr">
      <vt:lpstr>Arial</vt:lpstr>
      <vt:lpstr>宋体</vt:lpstr>
      <vt:lpstr>Wingdings</vt:lpstr>
      <vt:lpstr>微软雅黑</vt:lpstr>
      <vt:lpstr>微软雅黑 Light</vt:lpstr>
      <vt:lpstr>Arial Unicode MS</vt:lpstr>
      <vt:lpstr>等线 Light</vt:lpstr>
      <vt:lpstr>等线</vt:lpstr>
      <vt:lpstr>Calibri</vt:lpstr>
      <vt:lpstr>Office 主题​​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书山与勤作伴</cp:lastModifiedBy>
  <cp:revision>112</cp:revision>
  <dcterms:created xsi:type="dcterms:W3CDTF">2021-06-02T09:58:00Z</dcterms:created>
  <dcterms:modified xsi:type="dcterms:W3CDTF">2022-02-16T03:16:29Z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884C0F61C36D4368981A7079157E23FD</vt:lpwstr>
  </property>
  <property fmtid="{D5CDD505-2E9C-101B-9397-08002B2CF9AE}" pid="3" name="KSOProductBuildVer">
    <vt:lpwstr>2052-11.1.0.11365</vt:lpwstr>
  </property>
</Properties>
</file>