
<file path=[Content_Types].xml><?xml version="1.0" encoding="utf-8"?>
<Types xmlns="http://schemas.openxmlformats.org/package/2006/content-types">
  <Default Extension="jpeg" ContentType="image/jpeg"/>
  <Default Extension="JPG" ContentType="image/.jp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5"/>
  </p:notesMasterIdLst>
  <p:sldIdLst>
    <p:sldId id="275" r:id="rId3"/>
    <p:sldId id="403" r:id="rId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72D50"/>
    <a:srgbClr val="062D50"/>
    <a:srgbClr val="F92E55"/>
    <a:srgbClr val="10CE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429"/>
    <p:restoredTop sz="94729"/>
  </p:normalViewPr>
  <p:slideViewPr>
    <p:cSldViewPr snapToGrid="0" snapToObjects="1">
      <p:cViewPr varScale="1">
        <p:scale>
          <a:sx n="109" d="100"/>
          <a:sy n="109" d="100"/>
        </p:scale>
        <p:origin x="120" y="126"/>
      </p:cViewPr>
      <p:guideLst>
        <p:guide pos="473"/>
        <p:guide orient="horz" pos="973"/>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7" Type="http://schemas.openxmlformats.org/officeDocument/2006/relationships/viewProps" Target="viewProps.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D915F8-3CF3-684A-95B5-A36401E8B99E}"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06AB45-E43A-6B43-A86A-4079ED43B945}"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4" Type="http://schemas.openxmlformats.org/officeDocument/2006/relationships/image" Target="../media/image3.emf"/><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2.emf"/><Relationship Id="rId3" Type="http://schemas.openxmlformats.org/officeDocument/2006/relationships/image" Target="../media/image3.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3.emf"/><Relationship Id="rId3" Type="http://schemas.openxmlformats.org/officeDocument/2006/relationships/image" Target="../media/image6.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节点页1">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4482" y="0"/>
            <a:ext cx="12196482" cy="6858000"/>
          </a:xfrm>
          <a:prstGeom prst="rect">
            <a:avLst/>
          </a:prstGeom>
        </p:spPr>
      </p:pic>
      <p:pic>
        <p:nvPicPr>
          <p:cNvPr id="12" name="图片 11"/>
          <p:cNvPicPr>
            <a:picLocks noChangeAspect="1"/>
          </p:cNvPicPr>
          <p:nvPr userDrawn="1"/>
        </p:nvPicPr>
        <p:blipFill>
          <a:blip r:embed="rId3"/>
          <a:stretch>
            <a:fillRect/>
          </a:stretch>
        </p:blipFill>
        <p:spPr>
          <a:xfrm>
            <a:off x="4532685" y="1891244"/>
            <a:ext cx="2053230" cy="410646"/>
          </a:xfrm>
          <a:prstGeom prst="rect">
            <a:avLst/>
          </a:prstGeom>
        </p:spPr>
      </p:pic>
      <p:pic>
        <p:nvPicPr>
          <p:cNvPr id="13" name="图片 12"/>
          <p:cNvPicPr>
            <a:picLocks noChangeAspect="1"/>
          </p:cNvPicPr>
          <p:nvPr userDrawn="1"/>
        </p:nvPicPr>
        <p:blipFill>
          <a:blip r:embed="rId4"/>
          <a:stretch>
            <a:fillRect/>
          </a:stretch>
        </p:blipFill>
        <p:spPr>
          <a:xfrm>
            <a:off x="10947057" y="241814"/>
            <a:ext cx="711200" cy="393700"/>
          </a:xfrm>
          <a:prstGeom prst="rect">
            <a:avLst/>
          </a:prstGeom>
        </p:spPr>
      </p:pic>
      <p:sp>
        <p:nvSpPr>
          <p:cNvPr id="15" name="文本占位符 6"/>
          <p:cNvSpPr>
            <a:spLocks noGrp="1"/>
          </p:cNvSpPr>
          <p:nvPr>
            <p:ph type="body" sz="quarter" idx="10" hasCustomPrompt="1"/>
          </p:nvPr>
        </p:nvSpPr>
        <p:spPr>
          <a:xfrm>
            <a:off x="4396389" y="2669776"/>
            <a:ext cx="6436368" cy="492443"/>
          </a:xfrm>
          <a:prstGeom prst="rect">
            <a:avLst/>
          </a:prstGeom>
        </p:spPr>
        <p:txBody>
          <a:bodyPr>
            <a:noAutofit/>
          </a:bodyPr>
          <a:lstStyle>
            <a:lvl1pPr algn="l">
              <a:buNone/>
              <a:defRPr lang="zh-CN" altLang="en-US" sz="4000" kern="1200" dirty="0">
                <a:solidFill>
                  <a:schemeClr val="bg1"/>
                </a:solidFill>
                <a:latin typeface="微软雅黑" panose="020B0503020204020204" pitchFamily="34" charset="-122"/>
                <a:ea typeface="微软雅黑" panose="020B0503020204020204" pitchFamily="34" charset="-122"/>
                <a:cs typeface="+mn-cs"/>
              </a:defRPr>
            </a:lvl1pPr>
          </a:lstStyle>
          <a:p>
            <a:pPr lvl="0"/>
            <a:r>
              <a:rPr kumimoji="1" lang="zh-CN" altLang="en-US" dirty="0"/>
              <a:t>单击此处添加标题</a:t>
            </a:r>
            <a:endParaRPr kumimoji="1" lang="zh-CN" altLang="en-US" dirty="0"/>
          </a:p>
        </p:txBody>
      </p:sp>
      <p:sp>
        <p:nvSpPr>
          <p:cNvPr id="16" name="文本占位符 6"/>
          <p:cNvSpPr>
            <a:spLocks noGrp="1"/>
          </p:cNvSpPr>
          <p:nvPr>
            <p:ph type="body" sz="quarter" idx="11" hasCustomPrompt="1"/>
          </p:nvPr>
        </p:nvSpPr>
        <p:spPr>
          <a:xfrm>
            <a:off x="4396389" y="3450779"/>
            <a:ext cx="6436368" cy="492443"/>
          </a:xfrm>
          <a:prstGeom prst="rect">
            <a:avLst/>
          </a:prstGeom>
        </p:spPr>
        <p:txBody>
          <a:bodyPr>
            <a:noAutofit/>
          </a:bodyPr>
          <a:lstStyle>
            <a:lvl1pPr marL="0" marR="0" indent="0" algn="l" defTabSz="914400" rtl="0" eaLnBrk="1" fontAlgn="auto" latinLnBrk="0" hangingPunct="1">
              <a:lnSpc>
                <a:spcPct val="90000"/>
              </a:lnSpc>
              <a:spcBef>
                <a:spcPct val="0"/>
              </a:spcBef>
              <a:spcAft>
                <a:spcPts val="0"/>
              </a:spcAft>
              <a:buClrTx/>
              <a:buSzTx/>
              <a:buFont typeface="Arial" panose="020B0604020202020204" pitchFamily="34" charset="0"/>
              <a:buNone/>
              <a:defRPr lang="zh-CN" altLang="en-US" sz="2400" kern="1200" dirty="0">
                <a:solidFill>
                  <a:srgbClr val="062D50"/>
                </a:solidFill>
                <a:latin typeface="微软雅黑" panose="020B0503020204020204" pitchFamily="34" charset="-122"/>
                <a:ea typeface="微软雅黑" panose="020B0503020204020204" pitchFamily="34" charset="-122"/>
                <a:cs typeface="+mj-cs"/>
              </a:defRPr>
            </a:lvl1pPr>
          </a:lstStyle>
          <a:p>
            <a:r>
              <a:rPr lang="zh-CN" altLang="en-US" sz="2400" dirty="0">
                <a:solidFill>
                  <a:srgbClr val="10CEC9"/>
                </a:solidFill>
                <a:latin typeface="微软雅黑" panose="020B0503020204020204" pitchFamily="34" charset="-122"/>
                <a:ea typeface="微软雅黑" panose="020B0503020204020204" pitchFamily="34" charset="-122"/>
              </a:rPr>
              <a:t>Enter your title here.</a:t>
            </a:r>
            <a:endParaRPr lang="zh-CN" altLang="en-US" sz="2400" dirty="0">
              <a:solidFill>
                <a:srgbClr val="10CEC9"/>
              </a:solidFill>
              <a:latin typeface="微软雅黑" panose="020B0503020204020204" pitchFamily="34" charset="-122"/>
              <a:ea typeface="微软雅黑" panose="020B0503020204020204" pitchFamily="34" charset="-122"/>
            </a:endParaRPr>
          </a:p>
        </p:txBody>
      </p:sp>
      <p:sp>
        <p:nvSpPr>
          <p:cNvPr id="17" name="文本占位符 6"/>
          <p:cNvSpPr>
            <a:spLocks noGrp="1"/>
          </p:cNvSpPr>
          <p:nvPr>
            <p:ph type="body" sz="quarter" idx="12" hasCustomPrompt="1"/>
          </p:nvPr>
        </p:nvSpPr>
        <p:spPr>
          <a:xfrm>
            <a:off x="-783287" y="1695749"/>
            <a:ext cx="4349447" cy="2932940"/>
          </a:xfrm>
          <a:prstGeom prst="rect">
            <a:avLst/>
          </a:prstGeom>
        </p:spPr>
        <p:txBody>
          <a:bodyPr>
            <a:noAutofit/>
          </a:bodyPr>
          <a:lstStyle>
            <a:lvl1pPr marL="0" algn="l" defTabSz="914400" rtl="0" eaLnBrk="1" latinLnBrk="0" hangingPunct="1">
              <a:buNone/>
              <a:defRPr lang="zh-CN" altLang="en-US" sz="19900" b="1" kern="1200" dirty="0">
                <a:solidFill>
                  <a:srgbClr val="10CEC9"/>
                </a:solidFill>
                <a:latin typeface="微软雅黑" panose="020B0503020204020204" pitchFamily="34" charset="-122"/>
                <a:ea typeface="微软雅黑" panose="020B0503020204020204" pitchFamily="34" charset="-122"/>
                <a:cs typeface="+mn-cs"/>
              </a:defRPr>
            </a:lvl1pPr>
          </a:lstStyle>
          <a:p>
            <a:pPr lvl="0"/>
            <a:r>
              <a:rPr kumimoji="1" lang="en-US" altLang="zh-CN" dirty="0"/>
              <a:t>01</a:t>
            </a:r>
            <a:endParaRPr kumimoji="1"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4E9661D6-34A2-B94F-8602-05FB8AA59E7E}"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9418C2C7-207E-E943-9D76-506675F8AEBF}" type="slidenum">
              <a:rPr kumimoji="1" lang="zh-CN" altLang="en-US" smtClean="0"/>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4E9661D6-34A2-B94F-8602-05FB8AA59E7E}"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9418C2C7-207E-E943-9D76-506675F8AEBF}" type="slidenum">
              <a:rPr kumimoji="1" lang="zh-CN" altLang="en-US" smtClean="0"/>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点页2">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stretch>
            <a:fillRect/>
          </a:stretch>
        </p:blipFill>
        <p:spPr>
          <a:xfrm>
            <a:off x="-2241" y="0"/>
            <a:ext cx="12196482" cy="6963508"/>
          </a:xfrm>
          <a:prstGeom prst="rect">
            <a:avLst/>
          </a:prstGeom>
        </p:spPr>
      </p:pic>
      <p:pic>
        <p:nvPicPr>
          <p:cNvPr id="13" name="图片 12"/>
          <p:cNvPicPr>
            <a:picLocks noChangeAspect="1"/>
          </p:cNvPicPr>
          <p:nvPr userDrawn="1"/>
        </p:nvPicPr>
        <p:blipFill>
          <a:blip r:embed="rId3"/>
          <a:stretch>
            <a:fillRect/>
          </a:stretch>
        </p:blipFill>
        <p:spPr>
          <a:xfrm>
            <a:off x="10947057" y="241814"/>
            <a:ext cx="711200" cy="393700"/>
          </a:xfrm>
          <a:prstGeom prst="rect">
            <a:avLst/>
          </a:prstGeom>
        </p:spPr>
      </p:pic>
      <p:pic>
        <p:nvPicPr>
          <p:cNvPr id="8" name="图片 7"/>
          <p:cNvPicPr>
            <a:picLocks noChangeAspect="1"/>
          </p:cNvPicPr>
          <p:nvPr userDrawn="1"/>
        </p:nvPicPr>
        <p:blipFill>
          <a:blip r:embed="rId4"/>
          <a:stretch>
            <a:fillRect/>
          </a:stretch>
        </p:blipFill>
        <p:spPr>
          <a:xfrm>
            <a:off x="4532685" y="1891244"/>
            <a:ext cx="2053230" cy="410646"/>
          </a:xfrm>
          <a:prstGeom prst="rect">
            <a:avLst/>
          </a:prstGeom>
        </p:spPr>
      </p:pic>
      <p:sp>
        <p:nvSpPr>
          <p:cNvPr id="10" name="文本占位符 6"/>
          <p:cNvSpPr>
            <a:spLocks noGrp="1"/>
          </p:cNvSpPr>
          <p:nvPr>
            <p:ph type="body" sz="quarter" idx="10" hasCustomPrompt="1"/>
          </p:nvPr>
        </p:nvSpPr>
        <p:spPr>
          <a:xfrm>
            <a:off x="4396389" y="2669776"/>
            <a:ext cx="6436368" cy="492443"/>
          </a:xfrm>
          <a:prstGeom prst="rect">
            <a:avLst/>
          </a:prstGeom>
        </p:spPr>
        <p:txBody>
          <a:bodyPr>
            <a:noAutofit/>
          </a:bodyPr>
          <a:lstStyle>
            <a:lvl1pPr algn="l">
              <a:buNone/>
              <a:defRPr lang="zh-CN" altLang="en-US" sz="4000" kern="1200" dirty="0">
                <a:solidFill>
                  <a:srgbClr val="072D50"/>
                </a:solidFill>
                <a:latin typeface="微软雅黑" panose="020B0503020204020204" pitchFamily="34" charset="-122"/>
                <a:ea typeface="微软雅黑" panose="020B0503020204020204" pitchFamily="34" charset="-122"/>
                <a:cs typeface="+mn-cs"/>
              </a:defRPr>
            </a:lvl1pPr>
          </a:lstStyle>
          <a:p>
            <a:pPr lvl="0"/>
            <a:r>
              <a:rPr kumimoji="1" lang="zh-CN" altLang="en-US" dirty="0"/>
              <a:t>单击此处添加标题</a:t>
            </a:r>
            <a:endParaRPr kumimoji="1" lang="zh-CN" altLang="en-US" dirty="0"/>
          </a:p>
        </p:txBody>
      </p:sp>
      <p:sp>
        <p:nvSpPr>
          <p:cNvPr id="17" name="文本占位符 6"/>
          <p:cNvSpPr>
            <a:spLocks noGrp="1"/>
          </p:cNvSpPr>
          <p:nvPr>
            <p:ph type="body" sz="quarter" idx="12" hasCustomPrompt="1"/>
          </p:nvPr>
        </p:nvSpPr>
        <p:spPr>
          <a:xfrm>
            <a:off x="4396389" y="3429000"/>
            <a:ext cx="6436368" cy="492443"/>
          </a:xfrm>
          <a:prstGeom prst="rect">
            <a:avLst/>
          </a:prstGeom>
        </p:spPr>
        <p:txBody>
          <a:bodyPr>
            <a:noAutofit/>
          </a:bodyPr>
          <a:lstStyle>
            <a:lvl1pPr algn="l">
              <a:buNone/>
              <a:defRPr lang="zh-CN" altLang="en-US" sz="2400" kern="1200" dirty="0">
                <a:solidFill>
                  <a:srgbClr val="072D50"/>
                </a:solidFill>
                <a:latin typeface="微软雅黑" panose="020B0503020204020204" pitchFamily="34" charset="-122"/>
                <a:ea typeface="微软雅黑" panose="020B0503020204020204" pitchFamily="34" charset="-122"/>
                <a:cs typeface="+mn-cs"/>
              </a:defRPr>
            </a:lvl1pPr>
          </a:lstStyle>
          <a:p>
            <a:pPr lvl="0"/>
            <a:r>
              <a:rPr kumimoji="1" lang="en-US" altLang="zh-CN" dirty="0"/>
              <a:t>Enter</a:t>
            </a:r>
            <a:r>
              <a:rPr kumimoji="1" lang="zh-CN" altLang="en-US" dirty="0"/>
              <a:t> </a:t>
            </a:r>
            <a:r>
              <a:rPr kumimoji="1" lang="en-US" altLang="zh-CN" dirty="0"/>
              <a:t>your title here</a:t>
            </a:r>
            <a:endParaRPr kumimoji="1" lang="zh-CN" altLang="en-US" dirty="0"/>
          </a:p>
        </p:txBody>
      </p:sp>
      <p:sp>
        <p:nvSpPr>
          <p:cNvPr id="11" name="文本占位符 6"/>
          <p:cNvSpPr>
            <a:spLocks noGrp="1"/>
          </p:cNvSpPr>
          <p:nvPr>
            <p:ph type="body" sz="quarter" idx="13" hasCustomPrompt="1"/>
          </p:nvPr>
        </p:nvSpPr>
        <p:spPr>
          <a:xfrm>
            <a:off x="-783287" y="1695749"/>
            <a:ext cx="4349447" cy="2932940"/>
          </a:xfrm>
          <a:prstGeom prst="rect">
            <a:avLst/>
          </a:prstGeom>
        </p:spPr>
        <p:txBody>
          <a:bodyPr>
            <a:noAutofit/>
          </a:bodyPr>
          <a:lstStyle>
            <a:lvl1pPr marL="0" algn="l" defTabSz="914400" rtl="0" eaLnBrk="1" latinLnBrk="0" hangingPunct="1">
              <a:buNone/>
              <a:defRPr lang="zh-CN" altLang="en-US" sz="19900" b="1" kern="1200" dirty="0">
                <a:solidFill>
                  <a:srgbClr val="072D50"/>
                </a:solidFill>
                <a:latin typeface="微软雅黑" panose="020B0503020204020204" pitchFamily="34" charset="-122"/>
                <a:ea typeface="微软雅黑" panose="020B0503020204020204" pitchFamily="34" charset="-122"/>
                <a:cs typeface="+mn-cs"/>
              </a:defRPr>
            </a:lvl1pPr>
          </a:lstStyle>
          <a:p>
            <a:pPr lvl="0"/>
            <a:r>
              <a:rPr kumimoji="1" lang="en-US" altLang="zh-CN" dirty="0"/>
              <a:t>01</a:t>
            </a:r>
            <a:endParaRPr kumimoji="1"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10942590" y="244087"/>
            <a:ext cx="711200" cy="393700"/>
          </a:xfrm>
          <a:prstGeom prst="rect">
            <a:avLst/>
          </a:prstGeom>
        </p:spPr>
      </p:pic>
      <p:pic>
        <p:nvPicPr>
          <p:cNvPr id="8" name="图片 7"/>
          <p:cNvPicPr>
            <a:picLocks noChangeAspect="1"/>
          </p:cNvPicPr>
          <p:nvPr userDrawn="1"/>
        </p:nvPicPr>
        <p:blipFill>
          <a:blip r:embed="rId3"/>
          <a:stretch>
            <a:fillRect/>
          </a:stretch>
        </p:blipFill>
        <p:spPr>
          <a:xfrm>
            <a:off x="695325" y="642807"/>
            <a:ext cx="317500" cy="279400"/>
          </a:xfrm>
          <a:prstGeom prst="rect">
            <a:avLst/>
          </a:prstGeom>
        </p:spPr>
      </p:pic>
      <p:sp>
        <p:nvSpPr>
          <p:cNvPr id="10" name="文本占位符 6"/>
          <p:cNvSpPr>
            <a:spLocks noGrp="1"/>
          </p:cNvSpPr>
          <p:nvPr>
            <p:ph type="body" sz="quarter" idx="10" hasCustomPrompt="1"/>
          </p:nvPr>
        </p:nvSpPr>
        <p:spPr>
          <a:xfrm>
            <a:off x="1038225" y="598357"/>
            <a:ext cx="6436368" cy="393700"/>
          </a:xfrm>
          <a:prstGeom prst="rect">
            <a:avLst/>
          </a:prstGeom>
        </p:spPr>
        <p:txBody>
          <a:bodyPr>
            <a:noAutofit/>
          </a:bodyPr>
          <a:lstStyle>
            <a:lvl1pPr algn="l">
              <a:buNone/>
              <a:defRPr lang="zh-CN" altLang="en-US" sz="2400" b="1" kern="1200" dirty="0">
                <a:solidFill>
                  <a:srgbClr val="062D50"/>
                </a:solidFill>
                <a:latin typeface="微软雅黑" panose="020B0503020204020204" pitchFamily="34" charset="-122"/>
                <a:ea typeface="微软雅黑" panose="020B0503020204020204" pitchFamily="34" charset="-122"/>
                <a:cs typeface="+mn-cs"/>
              </a:defRPr>
            </a:lvl1pPr>
          </a:lstStyle>
          <a:p>
            <a:pPr lvl="0"/>
            <a:r>
              <a:rPr kumimoji="1" lang="zh-CN" altLang="en-US" dirty="0"/>
              <a:t>单击此处添加标题</a:t>
            </a:r>
            <a:endParaRPr kumimoji="1"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2241" y="0"/>
            <a:ext cx="12196482" cy="6858000"/>
          </a:xfrm>
          <a:prstGeom prst="rect">
            <a:avLst/>
          </a:prstGeom>
        </p:spPr>
      </p:pic>
      <p:pic>
        <p:nvPicPr>
          <p:cNvPr id="8" name="图片 7"/>
          <p:cNvPicPr>
            <a:picLocks noChangeAspect="1"/>
          </p:cNvPicPr>
          <p:nvPr userDrawn="1"/>
        </p:nvPicPr>
        <p:blipFill>
          <a:blip r:embed="rId3"/>
          <a:stretch>
            <a:fillRect/>
          </a:stretch>
        </p:blipFill>
        <p:spPr>
          <a:xfrm>
            <a:off x="695325" y="642807"/>
            <a:ext cx="317500" cy="279400"/>
          </a:xfrm>
          <a:prstGeom prst="rect">
            <a:avLst/>
          </a:prstGeom>
        </p:spPr>
      </p:pic>
      <p:sp>
        <p:nvSpPr>
          <p:cNvPr id="10" name="文本占位符 6"/>
          <p:cNvSpPr>
            <a:spLocks noGrp="1"/>
          </p:cNvSpPr>
          <p:nvPr>
            <p:ph type="body" sz="quarter" idx="10" hasCustomPrompt="1"/>
          </p:nvPr>
        </p:nvSpPr>
        <p:spPr>
          <a:xfrm>
            <a:off x="1038225" y="598357"/>
            <a:ext cx="6436368" cy="393700"/>
          </a:xfrm>
          <a:prstGeom prst="rect">
            <a:avLst/>
          </a:prstGeom>
        </p:spPr>
        <p:txBody>
          <a:bodyPr>
            <a:noAutofit/>
          </a:bodyPr>
          <a:lstStyle>
            <a:lvl1pPr algn="l">
              <a:buNone/>
              <a:defRPr lang="zh-CN" altLang="en-US" sz="2400" b="1" kern="1200" dirty="0">
                <a:solidFill>
                  <a:schemeClr val="bg1"/>
                </a:solidFill>
                <a:latin typeface="微软雅黑" panose="020B0503020204020204" pitchFamily="34" charset="-122"/>
                <a:ea typeface="微软雅黑" panose="020B0503020204020204" pitchFamily="34" charset="-122"/>
                <a:cs typeface="+mn-cs"/>
              </a:defRPr>
            </a:lvl1pPr>
          </a:lstStyle>
          <a:p>
            <a:pPr lvl="0"/>
            <a:r>
              <a:rPr kumimoji="1" lang="zh-CN" altLang="en-US" dirty="0"/>
              <a:t>单击此处添加标题</a:t>
            </a:r>
            <a:endParaRPr kumimoji="1" lang="zh-CN" altLang="en-US" dirty="0"/>
          </a:p>
        </p:txBody>
      </p:sp>
      <p:pic>
        <p:nvPicPr>
          <p:cNvPr id="6" name="图片 5"/>
          <p:cNvPicPr>
            <a:picLocks noChangeAspect="1"/>
          </p:cNvPicPr>
          <p:nvPr userDrawn="1"/>
        </p:nvPicPr>
        <p:blipFill>
          <a:blip r:embed="rId4"/>
          <a:stretch>
            <a:fillRect/>
          </a:stretch>
        </p:blipFill>
        <p:spPr>
          <a:xfrm>
            <a:off x="10947057" y="241814"/>
            <a:ext cx="711200" cy="3937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10942590" y="244087"/>
            <a:ext cx="711200" cy="3937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stretch>
            <a:fillRect/>
          </a:stretch>
        </p:blipFill>
        <p:spPr>
          <a:xfrm>
            <a:off x="10942590" y="6108174"/>
            <a:ext cx="711200" cy="39370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E9661D6-34A2-B94F-8602-05FB8AA59E7E}" type="datetimeFigureOut">
              <a:rPr kumimoji="1" lang="zh-CN" altLang="en-US" smtClean="0"/>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9418C2C7-207E-E943-9D76-506675F8AEBF}"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4E9661D6-34A2-B94F-8602-05FB8AA59E7E}"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9418C2C7-207E-E943-9D76-506675F8AEBF}" type="slidenum">
              <a:rPr kumimoji="1" lang="zh-CN" altLang="en-US" smtClean="0"/>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4E9661D6-34A2-B94F-8602-05FB8AA59E7E}"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9418C2C7-207E-E943-9D76-506675F8AEBF}"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9661D6-34A2-B94F-8602-05FB8AA59E7E}" type="datetimeFigureOut">
              <a:rPr kumimoji="1" lang="zh-CN" altLang="en-US" smtClean="0"/>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18C2C7-207E-E943-9D76-506675F8AEBF}"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png"/><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038225" y="598170"/>
            <a:ext cx="9715500" cy="393700"/>
          </a:xfrm>
        </p:spPr>
        <p:txBody>
          <a:bodyPr/>
          <a:lstStyle/>
          <a:p>
            <a:r>
              <a:rPr kumimoji="1" lang="zh-CN" altLang="en-US" dirty="0">
                <a:latin typeface="微软雅黑 Light" panose="020B0502040204020203" pitchFamily="34" charset="-122"/>
                <a:ea typeface="微软雅黑 Light" panose="020B0502040204020203" pitchFamily="34" charset="-122"/>
                <a:sym typeface="+mn-ea"/>
              </a:rPr>
              <a:t>生产交易证明书</a:t>
            </a:r>
            <a:r>
              <a:rPr kumimoji="1">
                <a:latin typeface="微软雅黑 Light" panose="020B0502040204020203" pitchFamily="34" charset="-122"/>
                <a:ea typeface="微软雅黑 Light" panose="020B0502040204020203" pitchFamily="34" charset="-122"/>
                <a:sym typeface="+mn-ea"/>
              </a:rPr>
              <a:t>：</a:t>
            </a:r>
            <a:endParaRPr kumimoji="1" lang="en-US" altLang="zh-CN" dirty="0">
              <a:latin typeface="微软雅黑 Light" panose="020B0502040204020203" pitchFamily="34" charset="-122"/>
              <a:ea typeface="微软雅黑 Light" panose="020B0502040204020203" pitchFamily="34" charset="-122"/>
              <a:sym typeface="+mn-ea"/>
            </a:endParaRPr>
          </a:p>
        </p:txBody>
      </p:sp>
      <p:sp>
        <p:nvSpPr>
          <p:cNvPr id="3" name="矩形 2"/>
          <p:cNvSpPr/>
          <p:nvPr/>
        </p:nvSpPr>
        <p:spPr>
          <a:xfrm>
            <a:off x="944252" y="992082"/>
            <a:ext cx="9809213" cy="829945"/>
          </a:xfrm>
          <a:prstGeom prst="rect">
            <a:avLst/>
          </a:prstGeom>
        </p:spPr>
        <p:txBody>
          <a:bodyPr wrap="square">
            <a:spAutoFit/>
          </a:bodyPr>
          <a:lstStyle/>
          <a:p>
            <a:pPr algn="just">
              <a:lnSpc>
                <a:spcPct val="150000"/>
              </a:lnSpc>
              <a:spcAft>
                <a:spcPts val="0"/>
              </a:spcAft>
            </a:pPr>
            <a:r>
              <a:rPr kumimoji="1" lang="en-US" altLang="zh-CN" sz="1600" b="1" dirty="0">
                <a:solidFill>
                  <a:srgbClr val="062D50"/>
                </a:solidFill>
                <a:latin typeface="微软雅黑 Light" panose="020B0502040204020203" pitchFamily="34" charset="-122"/>
                <a:ea typeface="微软雅黑 Light" panose="020B0502040204020203" pitchFamily="34" charset="-122"/>
              </a:rPr>
              <a:t>       1</a:t>
            </a:r>
            <a:r>
              <a:rPr kumimoji="1" lang="zh-CN" altLang="en-US" sz="1600" b="1" dirty="0">
                <a:solidFill>
                  <a:srgbClr val="062D50"/>
                </a:solidFill>
                <a:latin typeface="微软雅黑 Light" panose="020B0502040204020203" pitchFamily="34" charset="-122"/>
                <a:ea typeface="微软雅黑 Light" panose="020B0502040204020203" pitchFamily="34" charset="-122"/>
              </a:rPr>
              <a:t>、生产交易证明书：项目工作台定标节点下生产交易证明书选择已发布成交结果公示对应标段后即生产成交易证明书完成。</a:t>
            </a:r>
            <a:endParaRPr kumimoji="1" lang="en-US" altLang="zh-CN" sz="1600" b="1" dirty="0">
              <a:solidFill>
                <a:srgbClr val="062D50"/>
              </a:solidFill>
              <a:latin typeface="微软雅黑 Light" panose="020B0502040204020203" pitchFamily="34" charset="-122"/>
              <a:ea typeface="微软雅黑 Light" panose="020B0502040204020203" pitchFamily="34" charset="-122"/>
            </a:endParaRPr>
          </a:p>
        </p:txBody>
      </p:sp>
      <p:pic>
        <p:nvPicPr>
          <p:cNvPr id="4" name="图片 3"/>
          <p:cNvPicPr>
            <a:picLocks noChangeAspect="1"/>
          </p:cNvPicPr>
          <p:nvPr/>
        </p:nvPicPr>
        <p:blipFill>
          <a:blip r:embed="rId1"/>
          <a:stretch>
            <a:fillRect/>
          </a:stretch>
        </p:blipFill>
        <p:spPr>
          <a:xfrm>
            <a:off x="809625" y="1828165"/>
            <a:ext cx="9824720" cy="4892675"/>
          </a:xfrm>
          <a:prstGeom prst="rect">
            <a:avLst/>
          </a:prstGeom>
        </p:spPr>
      </p:pic>
      <p:pic>
        <p:nvPicPr>
          <p:cNvPr id="5" name="图片 4"/>
          <p:cNvPicPr>
            <a:picLocks noChangeAspect="1"/>
          </p:cNvPicPr>
          <p:nvPr/>
        </p:nvPicPr>
        <p:blipFill>
          <a:blip r:embed="rId2"/>
          <a:stretch>
            <a:fillRect/>
          </a:stretch>
        </p:blipFill>
        <p:spPr>
          <a:xfrm>
            <a:off x="1038225" y="1910080"/>
            <a:ext cx="9731375" cy="481076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038225" y="598170"/>
            <a:ext cx="9715500" cy="393700"/>
          </a:xfrm>
        </p:spPr>
        <p:txBody>
          <a:bodyPr/>
          <a:lstStyle/>
          <a:p>
            <a:r>
              <a:rPr kumimoji="1" lang="zh-CN" altLang="en-US" dirty="0">
                <a:latin typeface="微软雅黑 Light" panose="020B0502040204020203" pitchFamily="34" charset="-122"/>
                <a:ea typeface="微软雅黑 Light" panose="020B0502040204020203" pitchFamily="34" charset="-122"/>
                <a:sym typeface="+mn-ea"/>
              </a:rPr>
              <a:t>发布交易证明书</a:t>
            </a:r>
            <a:r>
              <a:rPr kumimoji="1">
                <a:latin typeface="微软雅黑 Light" panose="020B0502040204020203" pitchFamily="34" charset="-122"/>
                <a:ea typeface="微软雅黑 Light" panose="020B0502040204020203" pitchFamily="34" charset="-122"/>
                <a:sym typeface="+mn-ea"/>
              </a:rPr>
              <a:t>：</a:t>
            </a:r>
            <a:endParaRPr kumimoji="1" lang="en-US" altLang="zh-CN" dirty="0">
              <a:latin typeface="微软雅黑 Light" panose="020B0502040204020203" pitchFamily="34" charset="-122"/>
              <a:ea typeface="微软雅黑 Light" panose="020B0502040204020203" pitchFamily="34" charset="-122"/>
              <a:sym typeface="+mn-ea"/>
            </a:endParaRPr>
          </a:p>
        </p:txBody>
      </p:sp>
      <p:sp>
        <p:nvSpPr>
          <p:cNvPr id="3" name="矩形 2"/>
          <p:cNvSpPr/>
          <p:nvPr/>
        </p:nvSpPr>
        <p:spPr>
          <a:xfrm>
            <a:off x="964572" y="1038437"/>
            <a:ext cx="9809213" cy="460375"/>
          </a:xfrm>
          <a:prstGeom prst="rect">
            <a:avLst/>
          </a:prstGeom>
        </p:spPr>
        <p:txBody>
          <a:bodyPr wrap="square">
            <a:spAutoFit/>
          </a:bodyPr>
          <a:lstStyle/>
          <a:p>
            <a:pPr algn="just">
              <a:lnSpc>
                <a:spcPct val="150000"/>
              </a:lnSpc>
              <a:spcAft>
                <a:spcPts val="0"/>
              </a:spcAft>
            </a:pPr>
            <a:r>
              <a:rPr kumimoji="1" lang="en-US" altLang="zh-CN" sz="1600" b="1" dirty="0">
                <a:solidFill>
                  <a:srgbClr val="062D50"/>
                </a:solidFill>
                <a:latin typeface="微软雅黑 Light" panose="020B0502040204020203" pitchFamily="34" charset="-122"/>
                <a:ea typeface="微软雅黑 Light" panose="020B0502040204020203" pitchFamily="34" charset="-122"/>
              </a:rPr>
              <a:t>       2</a:t>
            </a:r>
            <a:r>
              <a:rPr kumimoji="1" lang="zh-CN" altLang="en-US" sz="1600" b="1" dirty="0">
                <a:solidFill>
                  <a:srgbClr val="062D50"/>
                </a:solidFill>
                <a:latin typeface="微软雅黑 Light" panose="020B0502040204020203" pitchFamily="34" charset="-122"/>
                <a:ea typeface="微软雅黑 Light" panose="020B0502040204020203" pitchFamily="34" charset="-122"/>
              </a:rPr>
              <a:t>、对已生成的交易证明书可查看，点击操作下发布按钮即发布成功。</a:t>
            </a:r>
            <a:endParaRPr kumimoji="1" lang="en-US" altLang="zh-CN" sz="1600" b="1" dirty="0">
              <a:solidFill>
                <a:srgbClr val="062D50"/>
              </a:solidFill>
              <a:latin typeface="微软雅黑 Light" panose="020B0502040204020203" pitchFamily="34" charset="-122"/>
              <a:ea typeface="微软雅黑 Light" panose="020B0502040204020203" pitchFamily="34" charset="-122"/>
            </a:endParaRPr>
          </a:p>
        </p:txBody>
      </p:sp>
      <p:pic>
        <p:nvPicPr>
          <p:cNvPr id="6" name="图片 5"/>
          <p:cNvPicPr>
            <a:picLocks noChangeAspect="1"/>
          </p:cNvPicPr>
          <p:nvPr/>
        </p:nvPicPr>
        <p:blipFill>
          <a:blip r:embed="rId1"/>
          <a:stretch>
            <a:fillRect/>
          </a:stretch>
        </p:blipFill>
        <p:spPr>
          <a:xfrm>
            <a:off x="948690" y="1867535"/>
            <a:ext cx="9648190" cy="4407535"/>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116</Words>
  <Application>WPS 演示</Application>
  <PresentationFormat>宽屏</PresentationFormat>
  <Paragraphs>8</Paragraphs>
  <Slides>2</Slides>
  <Notes>3</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vt:i4>
      </vt:variant>
    </vt:vector>
  </HeadingPairs>
  <TitlesOfParts>
    <vt:vector size="12" baseType="lpstr">
      <vt:lpstr>Arial</vt:lpstr>
      <vt:lpstr>宋体</vt:lpstr>
      <vt:lpstr>Wingdings</vt:lpstr>
      <vt:lpstr>微软雅黑</vt:lpstr>
      <vt:lpstr>微软雅黑 Light</vt:lpstr>
      <vt:lpstr>Arial Unicode MS</vt:lpstr>
      <vt:lpstr>等线 Light</vt:lpstr>
      <vt:lpstr>等线</vt:lpstr>
      <vt:lpstr>Calibri</vt:lpstr>
      <vt:lpstr>Office 主题​​</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User</dc:creator>
  <cp:lastModifiedBy>书山与勤作伴</cp:lastModifiedBy>
  <cp:revision>114</cp:revision>
  <dcterms:created xsi:type="dcterms:W3CDTF">2021-06-02T09:58:00Z</dcterms:created>
  <dcterms:modified xsi:type="dcterms:W3CDTF">2022-02-16T03:15:57Z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884C0F61C36D4368981A7079157E23FD</vt:lpwstr>
  </property>
  <property fmtid="{D5CDD505-2E9C-101B-9397-08002B2CF9AE}" pid="3" name="KSOProductBuildVer">
    <vt:lpwstr>2052-11.1.0.11365</vt:lpwstr>
  </property>
</Properties>
</file>