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"/>
  </p:notesMasterIdLst>
  <p:sldIdLst>
    <p:sldId id="275" r:id="rId3"/>
    <p:sldId id="40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成交结果公示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4252" y="992082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、提交成交结果公示：项目工作台定标节点下成交结果公示点击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新增成交结果公示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en-US" alt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471295"/>
            <a:ext cx="9824720" cy="5249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编辑保证金退还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2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、进入新增成交结果公示界面，点击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选择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按钮选择对应标段，灰色字体自动同步不可编辑，按实际选择填写对应信息生成附件签章提交审核。</a:t>
            </a:r>
            <a:endParaRPr kumimoji="1" lang="en-US" alt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520" y="1904365"/>
            <a:ext cx="9544050" cy="4934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</Words>
  <Application>WPS 演示</Application>
  <PresentationFormat>宽屏</PresentationFormat>
  <Paragraphs>8</Paragraphs>
  <Slides>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Calibri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113</cp:revision>
  <dcterms:created xsi:type="dcterms:W3CDTF">2021-06-02T09:58:00Z</dcterms:created>
  <dcterms:modified xsi:type="dcterms:W3CDTF">2022-02-16T03:10:46Z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2052-11.1.0.11365</vt:lpwstr>
  </property>
</Properties>
</file>