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275" r:id="rId3"/>
    <p:sldId id="282" r:id="rId4"/>
    <p:sldId id="283" r:id="rId5"/>
    <p:sldId id="284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进入评标会：前提开标结束。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项目管理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，找到要评标的项目，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9145" y="1673860"/>
            <a:ext cx="9995535" cy="4517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进入评标会：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前提开标结束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评标环节，进入评标会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5810" y="1630680"/>
            <a:ext cx="9813290" cy="433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进入评标会：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前提开标结束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、手动添加，录入评委信息（多个评委就添加多行），然后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77670"/>
            <a:ext cx="9533890" cy="422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进入评标会：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前提开标结束</a:t>
            </a:r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。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评委信息录入完以后点击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生效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，生效后，评委登陆推选组长。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65" y="1799590"/>
            <a:ext cx="9732010" cy="417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WPS 演示</Application>
  <PresentationFormat>宽屏</PresentationFormat>
  <Paragraphs>16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124</cp:revision>
  <dcterms:created xsi:type="dcterms:W3CDTF">2021-06-02T09:58:00Z</dcterms:created>
  <dcterms:modified xsi:type="dcterms:W3CDTF">2022-01-12T06:51:46Z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