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75" r:id="rId3"/>
    <p:sldId id="278" r:id="rId4"/>
    <p:sldId id="279" r:id="rId5"/>
    <p:sldId id="280" r:id="rId6"/>
    <p:sldId id="28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2D50"/>
    <a:srgbClr val="062D50"/>
    <a:srgbClr val="F92E55"/>
    <a:srgbClr val="10CE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29"/>
    <p:restoredTop sz="94729"/>
  </p:normalViewPr>
  <p:slideViewPr>
    <p:cSldViewPr snapToGrid="0" snapToObjects="1">
      <p:cViewPr varScale="1">
        <p:scale>
          <a:sx n="109" d="100"/>
          <a:sy n="109" d="100"/>
        </p:scale>
        <p:origin x="120" y="126"/>
      </p:cViewPr>
      <p:guideLst>
        <p:guide pos="473"/>
        <p:guide orient="horz" pos="9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915F8-3CF3-684A-95B5-A36401E8B99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06AB45-E43A-6B43-A86A-4079ED43B945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2.emf"/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emf"/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4482" y="0"/>
            <a:ext cx="12196482" cy="685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sp>
        <p:nvSpPr>
          <p:cNvPr id="15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6" name="文本占位符 6"/>
          <p:cNvSpPr>
            <a:spLocks noGrp="1"/>
          </p:cNvSpPr>
          <p:nvPr>
            <p:ph type="body" sz="quarter" idx="11" hasCustomPrompt="1"/>
          </p:nvPr>
        </p:nvSpPr>
        <p:spPr>
          <a:xfrm>
            <a:off x="4396389" y="3450779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lang="zh-CN" altLang="en-US" sz="2400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24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title here.</a:t>
            </a:r>
            <a:endParaRPr lang="zh-CN" altLang="en-US" sz="2400" dirty="0">
              <a:solidFill>
                <a:srgbClr val="10CE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10CE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点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96350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532685" y="1891244"/>
            <a:ext cx="2053230" cy="410646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4396389" y="2669776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40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sp>
        <p:nvSpPr>
          <p:cNvPr id="17" name="文本占位符 6"/>
          <p:cNvSpPr>
            <a:spLocks noGrp="1"/>
          </p:cNvSpPr>
          <p:nvPr>
            <p:ph type="body" sz="quarter" idx="12" hasCustomPrompt="1"/>
          </p:nvPr>
        </p:nvSpPr>
        <p:spPr>
          <a:xfrm>
            <a:off x="4396389" y="3429000"/>
            <a:ext cx="6436368" cy="49244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Enter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 title here</a:t>
            </a:r>
            <a:endParaRPr kumimoji="1" lang="zh-CN" altLang="en-US" dirty="0"/>
          </a:p>
        </p:txBody>
      </p:sp>
      <p:sp>
        <p:nvSpPr>
          <p:cNvPr id="11" name="文本占位符 6"/>
          <p:cNvSpPr>
            <a:spLocks noGrp="1"/>
          </p:cNvSpPr>
          <p:nvPr>
            <p:ph type="body" sz="quarter" idx="13" hasCustomPrompt="1"/>
          </p:nvPr>
        </p:nvSpPr>
        <p:spPr>
          <a:xfrm>
            <a:off x="-783287" y="1695749"/>
            <a:ext cx="4349447" cy="2932940"/>
          </a:xfrm>
          <a:prstGeom prst="rect">
            <a:avLst/>
          </a:prstGeom>
        </p:spPr>
        <p:txBody>
          <a:bodyPr>
            <a:noAutofit/>
          </a:bodyPr>
          <a:lstStyle>
            <a:lvl1pPr marL="0" algn="l" defTabSz="914400" rtl="0" eaLnBrk="1" latinLnBrk="0" hangingPunct="1">
              <a:buNone/>
              <a:defRPr lang="zh-CN" altLang="en-US" sz="19900" b="1" kern="1200" dirty="0">
                <a:solidFill>
                  <a:srgbClr val="07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rgbClr val="062D5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41" y="0"/>
            <a:ext cx="12196482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95325" y="642807"/>
            <a:ext cx="317500" cy="279400"/>
          </a:xfrm>
          <a:prstGeom prst="rect">
            <a:avLst/>
          </a:prstGeom>
        </p:spPr>
      </p:pic>
      <p:sp>
        <p:nvSpPr>
          <p:cNvPr id="10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225" y="598357"/>
            <a:ext cx="6436368" cy="39370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buNone/>
              <a:defRPr lang="zh-CN" altLang="en-US" sz="2400" b="1" kern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</a:lstStyle>
          <a:p>
            <a:pPr lvl="0"/>
            <a:r>
              <a:rPr kumimoji="1" lang="zh-CN" altLang="en-US" dirty="0"/>
              <a:t>单击此处添加标题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947057" y="24181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244087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942590" y="6108174"/>
            <a:ext cx="711200" cy="3937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661D6-34A2-B94F-8602-05FB8AA59E7E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8C2C7-207E-E943-9D76-506675F8AEB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1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、到开标时间，找到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项目管理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进入项目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647825"/>
            <a:ext cx="9432290" cy="4333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2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到开标环节，点击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进入开标会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700530"/>
            <a:ext cx="9738360" cy="428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3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开启网上标书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727835"/>
            <a:ext cx="9389110" cy="433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4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下达解密命令，等待投标人解密，解密成功后进入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唱标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4565" y="1630045"/>
            <a:ext cx="9251315" cy="44151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380" y="4247515"/>
            <a:ext cx="7802880" cy="617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>
          <a:xfrm>
            <a:off x="1038225" y="598170"/>
            <a:ext cx="9715500" cy="393700"/>
          </a:xfrm>
        </p:spPr>
        <p:txBody>
          <a:bodyPr/>
          <a:lstStyle/>
          <a:p>
            <a:r>
              <a:rPr kumimoji="1">
                <a:latin typeface="微软雅黑 Light" panose="020B0502040204020203" pitchFamily="34" charset="-122"/>
                <a:ea typeface="微软雅黑 Light" panose="020B0502040204020203" pitchFamily="34" charset="-122"/>
                <a:sym typeface="+mn-ea"/>
              </a:rPr>
              <a:t>进入开标会：</a:t>
            </a:r>
            <a:endParaRPr kumimoji="1" lang="en-US" altLang="zh-CN" dirty="0">
              <a:latin typeface="微软雅黑 Light" panose="020B0502040204020203" pitchFamily="34" charset="-122"/>
              <a:ea typeface="微软雅黑 Light" panose="020B0502040204020203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64572" y="1038437"/>
            <a:ext cx="980921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    5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、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唱标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结束后点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下一步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，填写报表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保存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，等待时间倒计时，最后点击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结束本次开标</a:t>
            </a:r>
            <a:r>
              <a:rPr kumimoji="1" lang="en-US" altLang="zh-CN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kumimoji="1" lang="zh-CN" altLang="en-US" sz="1600" b="1" dirty="0">
                <a:solidFill>
                  <a:srgbClr val="062D5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  <a:endParaRPr kumimoji="1" lang="zh-CN" altLang="en-US" sz="1600" b="1" dirty="0">
              <a:solidFill>
                <a:srgbClr val="062D5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5490" y="1544955"/>
            <a:ext cx="10027285" cy="4621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WPS 演示</Application>
  <PresentationFormat>宽屏</PresentationFormat>
  <Paragraphs>20</Paragraphs>
  <Slides>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微软雅黑 Light</vt:lpstr>
      <vt:lpstr>Arial Unicode MS</vt:lpstr>
      <vt:lpstr>等线 Light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书山与勤作伴</cp:lastModifiedBy>
  <cp:revision>115</cp:revision>
  <dcterms:created xsi:type="dcterms:W3CDTF">2021-06-02T09:58:00Z</dcterms:created>
  <dcterms:modified xsi:type="dcterms:W3CDTF">2022-01-12T06:09:29Z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884C0F61C36D4368981A7079157E23FD</vt:lpwstr>
  </property>
  <property fmtid="{D5CDD505-2E9C-101B-9397-08002B2CF9AE}" pid="3" name="KSOProductBuildVer">
    <vt:lpwstr>2052-11.1.0.11115</vt:lpwstr>
  </property>
</Properties>
</file>