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75" r:id="rId3"/>
    <p:sldId id="399" r:id="rId4"/>
    <p:sldId id="400" r:id="rId5"/>
    <p:sldId id="401" r:id="rId6"/>
    <p:sldId id="40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场地预约：针对需要会议预约的项目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1.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场地预约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开评标会议预约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782445"/>
            <a:ext cx="9901555" cy="4217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场地预约：针对需要会议预约的项目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1.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填写会议基本信息，选择标段（勾选以后确认）、下一步。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709150" cy="4595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场地预约：针对需要会议预约的项目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1.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场地预约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-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根据实际需要，填写开标会议室预约的基本情况和评标会议室预约的基本情况，提交。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84020"/>
            <a:ext cx="10001885" cy="4341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场地预约：针对需要会议预约的项目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1.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会议取消：场地预约还未通过审核，直接撤回。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03375"/>
            <a:ext cx="9899015" cy="4443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场地预约：针对需要会议预约的项目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1.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会议取消：场地预约已经通过审核，只能取消会议。</a:t>
            </a:r>
            <a:endParaRPr kumimoji="1" 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60525"/>
            <a:ext cx="9992360" cy="463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106</cp:revision>
  <dcterms:created xsi:type="dcterms:W3CDTF">2021-06-02T09:58:00Z</dcterms:created>
  <dcterms:modified xsi:type="dcterms:W3CDTF">2022-01-04T07:15:58Z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