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403" r:id="rId4"/>
    <p:sldId id="404" r:id="rId5"/>
    <p:sldId id="405" r:id="rId6"/>
    <p:sldId id="40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变更澄清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：解答投标人提出问题或者对招标文件变更澄清。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、查看问题：查看投标人提出的问题。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16075"/>
            <a:ext cx="9480550" cy="451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变更澄清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：解答投标人提出问题或者对招标文件变更澄清。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、查看问题之后对问题回复。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2515" y="1544955"/>
            <a:ext cx="9701530" cy="467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变更澄清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：解答投标人提出问题或者对招标文件变更澄清。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、填写澄清答疑标题，添加回复的问题，勾选，确定，将答案做成附件上传，发布。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15110"/>
            <a:ext cx="9736455" cy="515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变更澄清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：解答投标人提出问题或者对招标文件变更澄清。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、新增变更澄清：填写变更澄清的标题和澄清类型（如果是招标文件，可参照在线编制）。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38225" y="1544955"/>
            <a:ext cx="10095865" cy="4509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变更澄清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：解答投标人提出问题或者对招标文件变更澄清。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、补遗澄清：添加勾选标段，上传附件后发布。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2530" y="1661795"/>
            <a:ext cx="9605645" cy="4547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9405,&quot;width&quot;:1828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110</cp:revision>
  <dcterms:created xsi:type="dcterms:W3CDTF">2021-06-02T09:58:00Z</dcterms:created>
  <dcterms:modified xsi:type="dcterms:W3CDTF">2022-01-06T08:43:15Z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