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84" r:id="rId3"/>
    <p:sldId id="285" r:id="rId4"/>
    <p:sldId id="286" r:id="rId5"/>
    <p:sldId id="287" r:id="rId6"/>
    <p:sldId id="288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提出澄清。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点击评标澄清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660" y="1665605"/>
            <a:ext cx="9444355" cy="454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提出澄清。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选择投标单位，回复时限，填写澄清问题，提交。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0415" y="1656080"/>
            <a:ext cx="10273030" cy="4697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提出澄清。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投标人在评标环节，查看评标问题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0730" y="1806575"/>
            <a:ext cx="10308590" cy="4463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提出澄清。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评标澄清问题回复，提交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64565" y="1642745"/>
            <a:ext cx="10054590" cy="4520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提出澄清。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查看澄清状态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1845" y="1722755"/>
            <a:ext cx="9980930" cy="461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10035,&quot;width&quot;:21390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147</cp:revision>
  <dcterms:created xsi:type="dcterms:W3CDTF">2021-06-02T09:58:00Z</dcterms:created>
  <dcterms:modified xsi:type="dcterms:W3CDTF">2022-01-18T07:20:29Z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