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75" r:id="rId3"/>
    <p:sldId id="276" r:id="rId4"/>
    <p:sldId id="277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2D50"/>
    <a:srgbClr val="062D50"/>
    <a:srgbClr val="F92E55"/>
    <a:srgbClr val="10CE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29"/>
    <p:restoredTop sz="94729"/>
  </p:normalViewPr>
  <p:slideViewPr>
    <p:cSldViewPr snapToGrid="0" snapToObjects="1">
      <p:cViewPr varScale="1">
        <p:scale>
          <a:sx n="109" d="100"/>
          <a:sy n="109" d="100"/>
        </p:scale>
        <p:origin x="120" y="126"/>
      </p:cViewPr>
      <p:guideLst>
        <p:guide pos="473"/>
        <p:guide orient="horz" pos="9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915F8-3CF3-684A-95B5-A36401E8B99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06AB45-E43A-6B43-A86A-4079ED43B94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emf"/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82" y="0"/>
            <a:ext cx="1219648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sp>
        <p:nvSpPr>
          <p:cNvPr id="15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6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396389" y="3450779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 here.</a:t>
            </a:r>
            <a:endParaRPr lang="zh-CN" altLang="en-US" sz="2400" dirty="0">
              <a:solidFill>
                <a:srgbClr val="10CE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96350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4396389" y="3429000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Enter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 title here</a:t>
            </a:r>
            <a:endParaRPr kumimoji="1" lang="zh-CN" altLang="en-US" dirty="0"/>
          </a:p>
        </p:txBody>
      </p:sp>
      <p:sp>
        <p:nvSpPr>
          <p:cNvPr id="11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610817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审核购标资料：（代理机构身份）前提是有人递交了审核资料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1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项目管理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找到项目，找到有人报名的标段，点击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进入标段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707515"/>
            <a:ext cx="9333865" cy="4501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审核购标资料：前提是有人递交了审核资料。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2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审核报名情况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或者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查看报名情况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查看报名情况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仅用于查看。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790" y="1544955"/>
            <a:ext cx="10239375" cy="4780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审核购标资料：前提是有人递交了审核资料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3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、下载并查看报名文件，点击确认，根据实际情况来确认报名人是否合格及填写审核意见。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4565" y="1544955"/>
            <a:ext cx="8861425" cy="3921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197</Words>
  <Application>WPS 演示</Application>
  <PresentationFormat>宽屏</PresentationFormat>
  <Paragraphs>12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微软雅黑 Light</vt:lpstr>
      <vt:lpstr>Arial Unicode MS</vt:lpstr>
      <vt:lpstr>等线 Light</vt:lpstr>
      <vt:lpstr>等线</vt:lpstr>
      <vt:lpstr>Office 主题​​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书山与勤作伴</cp:lastModifiedBy>
  <cp:revision>112</cp:revision>
  <dcterms:created xsi:type="dcterms:W3CDTF">2021-06-02T09:58:00Z</dcterms:created>
  <dcterms:modified xsi:type="dcterms:W3CDTF">2022-01-07T03:36:32Z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884C0F61C36D4368981A7079157E23FD</vt:lpwstr>
  </property>
  <property fmtid="{D5CDD505-2E9C-101B-9397-08002B2CF9AE}" pid="3" name="KSOProductBuildVer">
    <vt:lpwstr>2052-11.1.0.11115</vt:lpwstr>
  </property>
</Properties>
</file>