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75" r:id="rId3"/>
    <p:sldId id="403" r:id="rId4"/>
    <p:sldId id="40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成交通知书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、新增成交通知书：项目工作台下定标节点对已成交项目发布成交通知书，点击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新增成交通知书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进行编辑。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847215"/>
            <a:ext cx="10520045" cy="4656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编辑成交通知书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、新增成交通知书后进入编辑界面，点击选择按钮选择对应项目，然后分别点击中标通知书和未中标通知书的岸边按钮编辑。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3610" y="2045335"/>
            <a:ext cx="9810750" cy="479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编辑成交通知书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、中标通知书和未中标通知书点击编辑按钮，现在模板点击保存，退出目录显示已编辑可查看，点击发布按钮发布。是否需要签章决定于项目招标方式，已做系统限制。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4180" y="1988820"/>
            <a:ext cx="8484870" cy="4964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111</cp:revision>
  <dcterms:created xsi:type="dcterms:W3CDTF">2021-06-02T09:58:00Z</dcterms:created>
  <dcterms:modified xsi:type="dcterms:W3CDTF">2022-02-16T03:33:03Z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2052-11.1.0.11365</vt:lpwstr>
  </property>
</Properties>
</file>