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6"/>
  </p:notesMasterIdLst>
  <p:sldIdLst>
    <p:sldId id="283" r:id="rId3"/>
    <p:sldId id="284" r:id="rId4"/>
    <p:sldId id="285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录入评委信息。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、手动添加，录入评委信息（多个评委就添加多行），然后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保存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677670"/>
            <a:ext cx="9533890" cy="422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录入评委信息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评委信息录入完以后点击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生效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965" y="1799590"/>
            <a:ext cx="9732010" cy="417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录入评委信息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导出用户名密码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给到各个评委，由评委推选组长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145" y="1668145"/>
            <a:ext cx="9921875" cy="4342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WPS 演示</Application>
  <PresentationFormat>宽屏</PresentationFormat>
  <Paragraphs>12</Paragraphs>
  <Slides>3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130</cp:revision>
  <dcterms:created xsi:type="dcterms:W3CDTF">2021-06-02T09:58:00Z</dcterms:created>
  <dcterms:modified xsi:type="dcterms:W3CDTF">2022-01-12T06:59:24Z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