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396" r:id="rId4"/>
    <p:sldId id="397" r:id="rId5"/>
    <p:sldId id="398" r:id="rId6"/>
    <p:sldId id="399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采购失败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、登陆系统：网址：http://abc.e-qyzc.com/uaa/login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00885"/>
            <a:ext cx="912050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2566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采购失败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、点击工作台，我要采购。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31365"/>
            <a:ext cx="9197340" cy="388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采购失败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采购失败，新增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060" y="1700530"/>
            <a:ext cx="9676765" cy="433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采购失败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添加采购失败的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标段。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02105"/>
            <a:ext cx="9985375" cy="460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-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重新招标</a:t>
            </a:r>
            <a:r>
              <a:rPr kumimoji="1" lang="en-US" altLang="zh-CN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/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采购主要是解决流标或异常终止项目：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5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填写采购失败内容后提交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090" y="1544955"/>
            <a:ext cx="9898380" cy="4618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106</cp:revision>
  <dcterms:created xsi:type="dcterms:W3CDTF">2021-06-02T09:58:00Z</dcterms:created>
  <dcterms:modified xsi:type="dcterms:W3CDTF">2022-01-11T07:39:58Z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