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396" r:id="rId4"/>
    <p:sldId id="397" r:id="rId5"/>
    <p:sldId id="399" r:id="rId6"/>
    <p:sldId id="40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发布公告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：前提是会议审核已通过或者无需预约会议。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、进入项目后添加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59255"/>
            <a:ext cx="10111740" cy="41573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2566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发布公告：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、选择要发布公告的标段。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8385" y="1544955"/>
            <a:ext cx="9725660" cy="4459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公告发布：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填写公告信息：红色星号为必填项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882505" cy="4596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公告发布：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、生产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PDF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、签章，提交审核。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10227310" cy="4080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公告发布：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、签章，签名、提交审核（竞价类项目无需发布招标文件，发布招标公告后竞价人便可参与竞价）。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100" name="图片 99"/>
          <p:cNvPicPr/>
          <p:nvPr/>
        </p:nvPicPr>
        <p:blipFill>
          <a:blip r:embed="rId1"/>
          <a:stretch>
            <a:fillRect/>
          </a:stretch>
        </p:blipFill>
        <p:spPr>
          <a:xfrm>
            <a:off x="1038225" y="1700530"/>
            <a:ext cx="9734550" cy="45612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107</cp:revision>
  <dcterms:created xsi:type="dcterms:W3CDTF">2021-06-02T09:58:00Z</dcterms:created>
  <dcterms:modified xsi:type="dcterms:W3CDTF">2022-02-16T02:32:58Z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2052-11.1.0.11365</vt:lpwstr>
  </property>
</Properties>
</file>