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76" r:id="rId3"/>
    <p:sldId id="278" r:id="rId4"/>
    <p:sldId id="27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变更公告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：前提是招标公告审核通过。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变更招标公告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确定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21155"/>
            <a:ext cx="9445625" cy="416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变更公告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：前提是招标公告审核通过。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、填写变更后的公告信息（红色星号为必填）。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701165"/>
            <a:ext cx="9676765" cy="428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变更公告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：前提是招标公告审核通过。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生产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PDF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（变更以后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pdf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的内容也要跟着变，所以需要重新生成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pdf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、签章）、提交审核。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9714865" cy="4533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</Words>
  <Application>WPS 演示</Application>
  <PresentationFormat>宽屏</PresentationFormat>
  <Paragraphs>12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109</cp:revision>
  <dcterms:created xsi:type="dcterms:W3CDTF">2021-06-02T09:58:00Z</dcterms:created>
  <dcterms:modified xsi:type="dcterms:W3CDTF">2022-01-04T09:43:09Z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