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75" r:id="rId3"/>
    <p:sldId id="40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澄清答疑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：有投标人提出问题的时候需要答疑澄清。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、查看问题：查看投标人提出的问题。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85925"/>
            <a:ext cx="9728200" cy="429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澄清答疑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：有投标人提出问题。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971762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、新增答疑澄清，填写澄清答疑标题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添加，勾选要回答的问题后确定，上传附件（将回答的内容做成附件）提交审核。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801495"/>
            <a:ext cx="9756140" cy="474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WPS 演示</Application>
  <PresentationFormat>宽屏</PresentationFormat>
  <Paragraphs>8</Paragraphs>
  <Slides>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109</cp:revision>
  <dcterms:created xsi:type="dcterms:W3CDTF">2021-06-02T09:58:00Z</dcterms:created>
  <dcterms:modified xsi:type="dcterms:W3CDTF">2022-01-06T07:11:15Z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